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notesMasterIdLst>
    <p:notesMasterId r:id="rId10"/>
  </p:notesMasterIdLst>
  <p:sldIdLst>
    <p:sldId id="258" r:id="rId3"/>
    <p:sldId id="259" r:id="rId4"/>
    <p:sldId id="263" r:id="rId5"/>
    <p:sldId id="264" r:id="rId6"/>
    <p:sldId id="265" r:id="rId7"/>
    <p:sldId id="266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947" autoAdjust="0"/>
    <p:restoredTop sz="91623" autoAdjust="0"/>
  </p:normalViewPr>
  <p:slideViewPr>
    <p:cSldViewPr>
      <p:cViewPr varScale="1">
        <p:scale>
          <a:sx n="75" d="100"/>
          <a:sy n="75" d="100"/>
        </p:scale>
        <p:origin x="-127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2814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86C959-6700-4E30-AB2E-C5CE113D204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4C76E-2AB1-416B-8B89-5BCAED405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629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94C76E-2AB1-416B-8B89-5BCAED405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183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68872827"/>
              </p:ext>
            </p:extLst>
          </p:nvPr>
        </p:nvGraphicFramePr>
        <p:xfrm>
          <a:off x="468313" y="1516011"/>
          <a:ext cx="8348662" cy="4004387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Rozdělovač 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materiálů je poskytnout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žákům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informace o zdrojích elektrické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energie používaných v motorových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vozidlech,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jejich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principech, konstrukci, provozu, údržbě a závadách a opravách.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části a funkci rozdělovače </a:t>
            </a:r>
            <a:r>
              <a:rPr lang="cs-CZ" sz="280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klasického zapalování.</a:t>
            </a:r>
            <a:r>
              <a:rPr lang="cs-CZ" sz="2800" u="sng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rozdělovač Vysokého Napětí (VN)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Rozděluje – přepíná vysoké napětí z indukční cívky na svíčku válce, který má zapalovat.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Konstrukce</a:t>
            </a:r>
          </a:p>
          <a:p>
            <a:pPr marL="400050" lvl="1" indent="0">
              <a:spcBef>
                <a:spcPts val="0"/>
              </a:spcBef>
              <a:buNone/>
            </a:pPr>
            <a:r>
              <a:rPr lang="cs-CZ" sz="2000" dirty="0" smtClean="0"/>
              <a:t>Víko</a:t>
            </a:r>
          </a:p>
          <a:p>
            <a:pPr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/>
              <a:t>ve středu vstup VN</a:t>
            </a:r>
          </a:p>
          <a:p>
            <a:pPr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/>
              <a:t>vstup je připojen na uhlík s pružinkou</a:t>
            </a:r>
          </a:p>
          <a:p>
            <a:pPr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/>
              <a:t>po obvodu výstupy VN ke svíčkám</a:t>
            </a:r>
          </a:p>
          <a:p>
            <a:pPr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/>
              <a:t>do vstupu a výstupů se zapojují kabely VN</a:t>
            </a:r>
          </a:p>
          <a:p>
            <a:pPr marL="400050" lvl="1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400050" lvl="1" indent="0">
              <a:spcBef>
                <a:spcPts val="0"/>
              </a:spcBef>
              <a:buNone/>
            </a:pPr>
            <a:r>
              <a:rPr lang="cs-CZ" sz="2000" dirty="0" smtClean="0"/>
              <a:t>Raménko</a:t>
            </a:r>
          </a:p>
          <a:p>
            <a:pPr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/>
              <a:t>umístěno na vačce</a:t>
            </a:r>
          </a:p>
          <a:p>
            <a:pPr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/>
              <a:t>na střed dosedá uhlík víka</a:t>
            </a:r>
          </a:p>
          <a:p>
            <a:pPr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/>
              <a:t>v raménku je odrušovací odpor</a:t>
            </a:r>
          </a:p>
          <a:p>
            <a:pPr lvl="1"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dirty="0" smtClean="0"/>
              <a:t>přivádí VN na výstupy VN rozdělovače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15547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rozdělovač </a:t>
            </a:r>
            <a:r>
              <a:rPr lang="cs-CZ" dirty="0" smtClean="0"/>
              <a:t>VN</a:t>
            </a:r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324704" y="1412776"/>
            <a:ext cx="8495768" cy="4608512"/>
          </a:xfrm>
        </p:spPr>
        <p:txBody>
          <a:bodyPr numCol="1"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víko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vstup VN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výstup VN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uhlík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raménko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 algn="just">
              <a:buNone/>
            </a:pPr>
            <a:r>
              <a:rPr lang="cs-CZ" sz="2400" dirty="0" smtClean="0"/>
              <a:t>Kabely VN je nutné správně připojit podle polohy raménka rozdělovače, klikové hřídele motoru a pořadí zapalování motoru.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498074"/>
            <a:ext cx="4876800" cy="294894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732240" y="149807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445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Rozdělovač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520330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Vlastní rozdělovač VN bývá umístěn v celku, kterému se říká rozdělovač.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 rozdělovači jsou integrovány: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přerušovač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rozdělovač VN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regulátor předstihu</a:t>
            </a:r>
          </a:p>
          <a:p>
            <a:pPr marL="857250" lvl="1" indent="-457200">
              <a:buFont typeface="+mj-lt"/>
              <a:buAutoNum type="arabicPeriod"/>
            </a:pPr>
            <a:r>
              <a:rPr lang="cs-CZ" sz="2000" dirty="0" smtClean="0"/>
              <a:t>odstředivý</a:t>
            </a:r>
          </a:p>
          <a:p>
            <a:pPr marL="857250" lvl="1" indent="-457200">
              <a:buFont typeface="+mj-lt"/>
              <a:buAutoNum type="arabicPeriod"/>
            </a:pPr>
            <a:r>
              <a:rPr lang="cs-CZ" sz="2000" dirty="0" smtClean="0"/>
              <a:t>podtlakový</a:t>
            </a:r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340768"/>
            <a:ext cx="3305175" cy="504825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355976" y="60196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4721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800" dirty="0" smtClean="0"/>
              <a:t>Jaký je význak rozdělovače VN zapalování?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800" dirty="0" smtClean="0"/>
              <a:t>Jaké jsou části rozdělovače VN</a:t>
            </a:r>
            <a:r>
              <a:rPr lang="cs-CZ" sz="2800" dirty="0" smtClean="0"/>
              <a:t>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800" dirty="0" smtClean="0"/>
              <a:t>Popište víčko rozdělovače VN.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800" dirty="0"/>
              <a:t>Popište raménko rozdělovače VN</a:t>
            </a:r>
            <a:r>
              <a:rPr lang="cs-CZ" sz="2800" dirty="0" smtClean="0"/>
              <a:t>.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800" dirty="0" smtClean="0"/>
              <a:t>Nakreslete víčko rozdělovače, svíčky a správně </a:t>
            </a:r>
            <a:r>
              <a:rPr lang="cs-CZ" sz="2800" smtClean="0"/>
              <a:t>je spojte.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73931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>
                <a:solidFill>
                  <a:srgbClr val="000000"/>
                </a:solidFill>
              </a:rPr>
              <a:t>Seznam obrázků:</a:t>
            </a:r>
            <a:endParaRPr lang="cs-CZ" dirty="0">
              <a:solidFill>
                <a:srgbClr val="000000"/>
              </a:solidFill>
            </a:endParaRPr>
          </a:p>
          <a:p>
            <a:pPr lvl="0"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 err="1"/>
              <a:t>mechanischer_zuendverteiler</a:t>
            </a:r>
            <a:r>
              <a:rPr lang="cs-CZ" sz="1600" dirty="0"/>
              <a:t> [online]. [cit. 2.6.2013]. Dostupný na WWW: http://</a:t>
            </a:r>
            <a:r>
              <a:rPr lang="cs-CZ" sz="1600" dirty="0" smtClean="0"/>
              <a:t>www.ngk.de/uploads/tx_templavoila/mechanischer_zuendverteiler_07.jpg</a:t>
            </a:r>
          </a:p>
          <a:p>
            <a:pPr lvl="0"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Rozdělovač kontaktní</a:t>
            </a:r>
            <a:r>
              <a:rPr lang="cs-CZ" sz="1600" dirty="0"/>
              <a:t> [online]. [cit. 2.6.2013]. Dostupný na WWW: http://</a:t>
            </a:r>
            <a:r>
              <a:rPr lang="cs-CZ" sz="1600" dirty="0" smtClean="0"/>
              <a:t>www.service-ps12.cz/eshop/images/039.jpg</a:t>
            </a:r>
          </a:p>
          <a:p>
            <a:pPr lvl="0">
              <a:buClr>
                <a:srgbClr val="6F89F7"/>
              </a:buClr>
              <a:buFont typeface="Wingdings" pitchFamily="2" charset="2"/>
              <a:buAutoNum type="arabicPeriod"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1653</TotalTime>
  <Words>395</Words>
  <Application>Microsoft Office PowerPoint</Application>
  <PresentationFormat>Předvádění na obrazovce (4:3)</PresentationFormat>
  <Paragraphs>69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1_Cesta</vt:lpstr>
      <vt:lpstr>Prezentace aplikace PowerPoint</vt:lpstr>
      <vt:lpstr>ANOTACE</vt:lpstr>
      <vt:lpstr>rozdělovač Vysokého Napětí (VN)</vt:lpstr>
      <vt:lpstr>rozdělovač VN</vt:lpstr>
      <vt:lpstr>Rozdělovač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101</cp:revision>
  <dcterms:created xsi:type="dcterms:W3CDTF">2013-03-31T09:50:13Z</dcterms:created>
  <dcterms:modified xsi:type="dcterms:W3CDTF">2013-06-25T04:33:39Z</dcterms:modified>
</cp:coreProperties>
</file>