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notesMasterIdLst>
    <p:notesMasterId r:id="rId11"/>
  </p:notesMasterIdLst>
  <p:sldIdLst>
    <p:sldId id="258" r:id="rId3"/>
    <p:sldId id="259" r:id="rId4"/>
    <p:sldId id="263" r:id="rId5"/>
    <p:sldId id="266" r:id="rId6"/>
    <p:sldId id="264" r:id="rId7"/>
    <p:sldId id="267" r:id="rId8"/>
    <p:sldId id="268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947" autoAdjust="0"/>
    <p:restoredTop sz="91623" autoAdjust="0"/>
  </p:normalViewPr>
  <p:slideViewPr>
    <p:cSldViewPr>
      <p:cViewPr varScale="1">
        <p:scale>
          <a:sx n="75" d="100"/>
          <a:sy n="75" d="100"/>
        </p:scale>
        <p:origin x="-127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1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6C959-6700-4E30-AB2E-C5CE113D204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C76E-2AB1-416B-8B89-5BCAED405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62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4C76E-2AB1-416B-8B89-5BCAED405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183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80881984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Regulace předstihu 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regulaci </a:t>
            </a:r>
            <a:r>
              <a:rPr lang="cs-CZ" sz="2800">
                <a:solidFill>
                  <a:schemeClr val="tx1"/>
                </a:solidFill>
                <a:latin typeface="Calibri" pitchFamily="34" charset="0"/>
                <a:cs typeface="Arial" charset="0"/>
              </a:rPr>
              <a:t>předstihu 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klasického zapalování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regulace předstihu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/>
              <a:t>předčasný nebo pozdní zážeh má vliv na výkon a spotřebu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pro různé provozní podmínky motoru se musí nastavit správný předstih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nastavení předstihu je prováděno automaticky pomocí odstředivého a podtlakového regulátoru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Odstředivý regulátor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s rostoucími otáčkami zvětšuje předstih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umístěn na hřídeli rozdělovače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sz="2400" dirty="0" smtClean="0"/>
              <a:t>závaží regulátoru se odstředivou silou roztahují, překonávají odpor pružin a pootáčí vačkou po směru otáčení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1554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odstředivý regulátor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628800"/>
            <a:ext cx="2762487" cy="452596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429000"/>
            <a:ext cx="2286000" cy="200025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60" y="609329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6093296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 </a:t>
            </a:r>
            <a:r>
              <a:rPr lang="cs-CZ" dirty="0"/>
              <a:t>Rozdělovač s přerušovačem a odstředivým regulátorem</a:t>
            </a:r>
          </a:p>
        </p:txBody>
      </p:sp>
    </p:spTree>
    <p:extLst>
      <p:ext uri="{BB962C8B-B14F-4D97-AF65-F5344CB8AC3E}">
        <p14:creationId xmlns:p14="http://schemas.microsoft.com/office/powerpoint/2010/main" val="289555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odstředivý regulátor</a:t>
            </a: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064896" cy="504056"/>
          </a:xfrm>
        </p:spPr>
        <p:txBody>
          <a:bodyPr numCol="1">
            <a:normAutofit/>
          </a:bodyPr>
          <a:lstStyle/>
          <a:p>
            <a:pPr marL="0" indent="0" algn="ctr">
              <a:buNone/>
            </a:pPr>
            <a:r>
              <a:rPr lang="cs-CZ" sz="2400" dirty="0" smtClean="0"/>
              <a:t>Graf závislosti předstihu na otáčkách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5501507" cy="3306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07904" y="609329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445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podtlakový </a:t>
            </a:r>
            <a:r>
              <a:rPr lang="cs-CZ" dirty="0"/>
              <a:t>regulátor</a:t>
            </a: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064896" cy="4536504"/>
          </a:xfrm>
        </p:spPr>
        <p:txBody>
          <a:bodyPr numCol="1"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mění předstih v závislosti na podtlaku v </a:t>
            </a:r>
            <a:r>
              <a:rPr lang="cs-CZ" sz="2400" dirty="0" smtClean="0"/>
              <a:t>sání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podtlak v sání odpovídá zatížení motoru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jde o membránu na rozdělovači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při zvýšení podtlaku (zátěže, výkonu) </a:t>
            </a:r>
            <a:r>
              <a:rPr lang="cs-CZ" sz="2400" u="sng" dirty="0"/>
              <a:t>natáčí desku přerušovače proti směru otáčení</a:t>
            </a:r>
            <a:r>
              <a:rPr lang="cs-CZ" sz="2400" dirty="0"/>
              <a:t> a zvětšuje předstih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3889221"/>
            <a:ext cx="4124325" cy="237172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195736" y="590863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302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dirty="0" smtClean="0"/>
              <a:t>Proč se musí regulovat předstih?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dirty="0" smtClean="0"/>
              <a:t>Podle čeho se reguluje předstih?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dirty="0" smtClean="0"/>
              <a:t>Popište regulaci předstihu podle otáček.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dirty="0"/>
              <a:t>Popište regulaci předstihu </a:t>
            </a:r>
            <a:r>
              <a:rPr lang="cs-CZ" dirty="0" smtClean="0"/>
              <a:t>podle zatížení.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1590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  <a:endParaRPr lang="cs-CZ" dirty="0">
              <a:solidFill>
                <a:srgbClr val="000000"/>
              </a:solidFill>
            </a:endParaRP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Zapalování</a:t>
            </a:r>
            <a:r>
              <a:rPr lang="cs-CZ" sz="1600" dirty="0"/>
              <a:t> [online]. [cit. 2.6.2013]. Dostupný na WWW: http://fei1.vsb.cz/kat430/data/ae/Zapalovani.pdf /Obr. </a:t>
            </a:r>
            <a:r>
              <a:rPr lang="cs-CZ" sz="1600" dirty="0" smtClean="0"/>
              <a:t>16.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 smtClean="0"/>
              <a:t>Tvorba autora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Zapalování</a:t>
            </a:r>
            <a:r>
              <a:rPr lang="cs-CZ" sz="1600" dirty="0"/>
              <a:t> [online]. [cit. 2.6.2013]. Dostupný na WWW: http://fei1.vsb.cz/kat430/data/ae/Zapalovani.pdf /Obr. </a:t>
            </a:r>
            <a:r>
              <a:rPr lang="cs-CZ" sz="1600" smtClean="0"/>
              <a:t>20.</a:t>
            </a:r>
            <a:endParaRPr lang="cs-CZ" sz="1600"/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1753</TotalTime>
  <Words>389</Words>
  <Application>Microsoft Office PowerPoint</Application>
  <PresentationFormat>Předvádění na obrazovce (4:3)</PresentationFormat>
  <Paragraphs>54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1_Cesta</vt:lpstr>
      <vt:lpstr>Prezentace aplikace PowerPoint</vt:lpstr>
      <vt:lpstr>ANOTACE</vt:lpstr>
      <vt:lpstr>regulace předstihu</vt:lpstr>
      <vt:lpstr>odstředivý regulátor</vt:lpstr>
      <vt:lpstr>odstředivý regulátor</vt:lpstr>
      <vt:lpstr>podtlakový regulátor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109</cp:revision>
  <dcterms:created xsi:type="dcterms:W3CDTF">2013-03-31T09:50:13Z</dcterms:created>
  <dcterms:modified xsi:type="dcterms:W3CDTF">2013-06-25T04:39:05Z</dcterms:modified>
</cp:coreProperties>
</file>