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9"/>
  </p:notesMasterIdLst>
  <p:sldIdLst>
    <p:sldId id="258" r:id="rId3"/>
    <p:sldId id="259" r:id="rId4"/>
    <p:sldId id="266" r:id="rId5"/>
    <p:sldId id="267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7573532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Princip klasického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</a:t>
            </a:r>
            <a:r>
              <a:rPr lang="cs-CZ" sz="2800">
                <a:solidFill>
                  <a:schemeClr val="tx1"/>
                </a:solidFill>
                <a:latin typeface="Calibri" pitchFamily="34" charset="0"/>
                <a:cs typeface="Arial" charset="0"/>
              </a:rPr>
              <a:t>na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klasického </a:t>
            </a:r>
            <a:r>
              <a:rPr lang="cs-CZ" sz="2800">
                <a:solidFill>
                  <a:schemeClr val="tx1"/>
                </a:solidFill>
                <a:latin typeface="Calibri" pitchFamily="34" charset="0"/>
                <a:cs typeface="Arial" charset="0"/>
              </a:rPr>
              <a:t>zapalování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.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Klasické zapalování  - princip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0932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60847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724128" y="2564904"/>
            <a:ext cx="3267472" cy="35152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BA – akumulátor</a:t>
            </a:r>
          </a:p>
          <a:p>
            <a:pPr marL="0" indent="0">
              <a:buNone/>
            </a:pPr>
            <a:r>
              <a:rPr lang="cs-CZ" sz="2400" dirty="0" smtClean="0"/>
              <a:t> V – spínací skříňka</a:t>
            </a:r>
          </a:p>
          <a:p>
            <a:pPr marL="0" indent="0">
              <a:buNone/>
            </a:pPr>
            <a:r>
              <a:rPr lang="cs-CZ" sz="2400" dirty="0" smtClean="0"/>
              <a:t>ZC – zapalovací cívka</a:t>
            </a:r>
          </a:p>
          <a:p>
            <a:pPr marL="0" indent="0">
              <a:buNone/>
            </a:pPr>
            <a:r>
              <a:rPr lang="cs-CZ" sz="2400" dirty="0" smtClean="0"/>
              <a:t> P – přerušovač</a:t>
            </a:r>
          </a:p>
          <a:p>
            <a:pPr marL="0" indent="0">
              <a:buNone/>
            </a:pPr>
            <a:r>
              <a:rPr lang="cs-CZ" sz="2400" dirty="0" smtClean="0"/>
              <a:t>C1 – kondenzátor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R – rozdělovač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S - svíčky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6"/>
            <a:ext cx="5584031" cy="245268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59532" y="148478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schéma ZAPOJENÍ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Klasické zapalování  - princip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5043190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3400" dirty="0"/>
              <a:t>Při sepnutí kontaktů přerušovače prochází proud z akumulátoru primárním vinutím zapalovací </a:t>
            </a:r>
            <a:r>
              <a:rPr lang="cs-CZ" sz="3400" dirty="0" smtClean="0"/>
              <a:t>cívky.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3400" dirty="0" smtClean="0"/>
              <a:t>Proud </a:t>
            </a:r>
            <a:r>
              <a:rPr lang="cs-CZ" sz="3400" dirty="0"/>
              <a:t>vytváří magnetický </a:t>
            </a:r>
            <a:r>
              <a:rPr lang="cs-CZ" sz="3400" dirty="0" smtClean="0"/>
              <a:t>tok.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3400" dirty="0" smtClean="0"/>
              <a:t>Při </a:t>
            </a:r>
            <a:r>
              <a:rPr lang="cs-CZ" sz="3400" u="sng" dirty="0"/>
              <a:t>rozpojení kontaktů</a:t>
            </a:r>
            <a:r>
              <a:rPr lang="cs-CZ" sz="3400" dirty="0"/>
              <a:t> přerušovače se proud v primárním okruhu rychle zmenšuje a se změnou magnetického toku se indukuje vysoké napětí v sekundárním vinutí</a:t>
            </a:r>
            <a:r>
              <a:rPr lang="cs-CZ" sz="3400" dirty="0" smtClean="0"/>
              <a:t>.</a:t>
            </a:r>
            <a:endParaRPr lang="cs-CZ" sz="3400" dirty="0"/>
          </a:p>
          <a:p>
            <a:pPr algn="just"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3400" dirty="0" smtClean="0"/>
              <a:t>Při </a:t>
            </a:r>
            <a:r>
              <a:rPr lang="cs-CZ" sz="3400" dirty="0"/>
              <a:t>dosažení potřebného průrazného napětí je palec natočen na výstup VN ke svíčce válce, který má zapalovat </a:t>
            </a:r>
            <a:r>
              <a:rPr lang="cs-CZ" sz="3400" dirty="0" smtClean="0"/>
              <a:t>směs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3400" dirty="0" smtClean="0"/>
              <a:t>Mezi </a:t>
            </a:r>
            <a:r>
              <a:rPr lang="cs-CZ" sz="3400" dirty="0"/>
              <a:t>elektrodami svíčky </a:t>
            </a:r>
            <a:r>
              <a:rPr lang="cs-CZ" sz="3400" dirty="0" smtClean="0"/>
              <a:t>nastane výboj </a:t>
            </a:r>
            <a:r>
              <a:rPr lang="cs-CZ" sz="3400" dirty="0"/>
              <a:t>= jiskra a energie z magnetického pole přechází do výboje</a:t>
            </a:r>
            <a:r>
              <a:rPr lang="cs-CZ" sz="3400" dirty="0" smtClean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3400" dirty="0"/>
              <a:t>Kontakty přerušovače jsou přemostěny kondenzátorem. Úkolem kondenzátoru je co nejvíce omezit vznik elektrického výboje (jiskření) mezi kontakty přerušovače při přerušování proudu.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829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68072" cy="4525963"/>
          </a:xfrm>
        </p:spPr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Nakreslete schéma klasického zapalování.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Do schématu dopište </a:t>
            </a:r>
            <a:r>
              <a:rPr lang="cs-CZ" sz="2400" smtClean="0"/>
              <a:t>čísla svorek.</a:t>
            </a:r>
            <a:endParaRPr lang="cs-CZ" sz="24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se odehrává v zapalování, když je zapnutý kontakt?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Co se stane při rozpojení kontaktů?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1001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Zapalování</a:t>
            </a:r>
            <a:r>
              <a:rPr lang="cs-CZ" sz="1600" dirty="0"/>
              <a:t> [online]. [cit. 2.6.2013]. Dostupný na WWW: http://fei1.vsb.cz/kat430/data/ae/Zapalovani.pdf /Obr. 8</a:t>
            </a:r>
            <a:r>
              <a:rPr lang="cs-CZ" sz="16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2054</TotalTime>
  <Words>386</Words>
  <Application>Microsoft Office PowerPoint</Application>
  <PresentationFormat>Předvádění na obrazovce (4:3)</PresentationFormat>
  <Paragraphs>49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1_Cesta</vt:lpstr>
      <vt:lpstr>Prezentace aplikace PowerPoint</vt:lpstr>
      <vt:lpstr>ANOTACE</vt:lpstr>
      <vt:lpstr>Klasické zapalování  - princip</vt:lpstr>
      <vt:lpstr>Klasické zapalování  - princip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127</cp:revision>
  <dcterms:created xsi:type="dcterms:W3CDTF">2013-03-31T09:50:13Z</dcterms:created>
  <dcterms:modified xsi:type="dcterms:W3CDTF">2013-06-25T05:54:50Z</dcterms:modified>
</cp:coreProperties>
</file>