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notesMasterIdLst>
    <p:notesMasterId r:id="rId11"/>
  </p:notesMasterIdLst>
  <p:sldIdLst>
    <p:sldId id="258" r:id="rId3"/>
    <p:sldId id="259" r:id="rId4"/>
    <p:sldId id="266" r:id="rId5"/>
    <p:sldId id="268" r:id="rId6"/>
    <p:sldId id="267" r:id="rId7"/>
    <p:sldId id="269" r:id="rId8"/>
    <p:sldId id="270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947" autoAdjust="0"/>
    <p:restoredTop sz="91623" autoAdjust="0"/>
  </p:normalViewPr>
  <p:slideViewPr>
    <p:cSldViewPr>
      <p:cViewPr varScale="1">
        <p:scale>
          <a:sx n="75" d="100"/>
          <a:sy n="75" d="100"/>
        </p:scale>
        <p:origin x="-129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1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6C959-6700-4E30-AB2E-C5CE113D2041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4C76E-2AB1-416B-8B89-5BCAED405C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629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4C76E-2AB1-416B-8B89-5BCAED405C21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183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81476427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Snímače otáček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snímače otáček používaných u elektronických zapalování.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zapalování  - indukční snímač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1340768"/>
            <a:ext cx="4320480" cy="52565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/>
              <a:t>Je umístěn v rozdělovači.</a:t>
            </a:r>
          </a:p>
          <a:p>
            <a:pPr>
              <a:buNone/>
            </a:pPr>
            <a:r>
              <a:rPr lang="cs-CZ" sz="2000" dirty="0"/>
              <a:t>Princip:</a:t>
            </a:r>
          </a:p>
          <a:p>
            <a:pPr algn="just">
              <a:buNone/>
            </a:pPr>
            <a:r>
              <a:rPr lang="cs-CZ" sz="2000" dirty="0"/>
              <a:t>Při pohybu kovového rotoru se mění působení magnetického pole na cívky (rotor vede magnetické pole). V cívkách se indukuje střídavé elektrické napětí.</a:t>
            </a:r>
          </a:p>
          <a:p>
            <a:pPr algn="just">
              <a:buNone/>
            </a:pPr>
            <a:r>
              <a:rPr lang="cs-CZ" sz="2000" dirty="0"/>
              <a:t>Indukční snímač pracuje na principu elektromagnetické indukce, jako malý generátor střídavého napětí</a:t>
            </a:r>
            <a:r>
              <a:rPr lang="cs-CZ" sz="2000" dirty="0" smtClean="0"/>
              <a:t>.</a:t>
            </a:r>
          </a:p>
          <a:p>
            <a:pPr algn="just">
              <a:buNone/>
            </a:pPr>
            <a:endParaRPr lang="cs-CZ" sz="800" dirty="0" smtClean="0"/>
          </a:p>
          <a:p>
            <a:pPr marL="457200" indent="-457200" algn="just">
              <a:buFont typeface="+mj-lt"/>
              <a:buAutoNum type="arabicPeriod"/>
            </a:pPr>
            <a:r>
              <a:rPr lang="cs-CZ" sz="2000" dirty="0" smtClean="0"/>
              <a:t>magnet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000" dirty="0" smtClean="0"/>
              <a:t>cívka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000" dirty="0" smtClean="0"/>
              <a:t>vzduchová mezera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000" dirty="0" smtClean="0"/>
              <a:t>rotor rozdělovače</a:t>
            </a:r>
          </a:p>
          <a:p>
            <a:pPr marL="457200" indent="-457200" algn="just">
              <a:buFont typeface="+mj-lt"/>
              <a:buAutoNum type="arabicPeriod"/>
            </a:pPr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196752"/>
            <a:ext cx="2761945" cy="272960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005064"/>
            <a:ext cx="3888432" cy="268167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139952" y="6317409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555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zapalování  - indukční snímač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51520" y="1700808"/>
            <a:ext cx="4032448" cy="48965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Maximální napětí je závislé na otáčkách.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Dosahuje 0,5 až 100V.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Frekvence odpovídá počtu jisker za minutu.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Počet cípů hvězdice odpovídá počtu válců motoru.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2996" y="1591531"/>
            <a:ext cx="4654140" cy="442975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472996" y="627582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1131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zapalování  - </a:t>
            </a:r>
            <a:r>
              <a:rPr lang="cs-CZ" dirty="0" smtClean="0"/>
              <a:t>hallův </a:t>
            </a:r>
            <a:r>
              <a:rPr lang="cs-CZ" dirty="0"/>
              <a:t>snímač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944" y="1554162"/>
            <a:ext cx="4824536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Princip</a:t>
            </a:r>
            <a:r>
              <a:rPr lang="cs-CZ" sz="2400" dirty="0"/>
              <a:t>: na </a:t>
            </a:r>
            <a:r>
              <a:rPr lang="cs-CZ" sz="2400" dirty="0" smtClean="0"/>
              <a:t>tenkou polovodičovou destičku je připojeno napětí.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Destičkou prochází proud.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Působením magnetického pole se elektrony vychylují.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Na bocích vzniká rozdíl nábojů = Hallovo napětí.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Napětí je zesíleno pomocí tranzistorů.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Vzniká signál obdélníkového průběhu.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Signál je přiveden do ŘJ motoru.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669" y="1772816"/>
            <a:ext cx="3086100" cy="32766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26669" y="580526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126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zapalování  - </a:t>
            </a:r>
            <a:r>
              <a:rPr lang="cs-CZ" dirty="0" err="1"/>
              <a:t>hallův</a:t>
            </a:r>
            <a:r>
              <a:rPr lang="cs-CZ" dirty="0"/>
              <a:t> snímač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433920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Hallův</a:t>
            </a:r>
            <a:r>
              <a:rPr lang="cs-CZ" sz="2400" dirty="0" smtClean="0"/>
              <a:t> snímač otáček je umístěn: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na pevné části motoru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u rotující části s magnety, kovovými výstupky nebo dírami, </a:t>
            </a:r>
            <a:r>
              <a:rPr lang="cs-CZ" sz="2400" dirty="0" err="1" smtClean="0"/>
              <a:t>např</a:t>
            </a:r>
            <a:r>
              <a:rPr lang="cs-CZ" sz="2400" dirty="0" smtClean="0"/>
              <a:t>: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u setrvačníku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u klikové hřídele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u vačky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v rozdělovači</a:t>
            </a:r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060848"/>
            <a:ext cx="3888432" cy="323517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932040" y="573325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518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Jaké jsou části indukčního snímače?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 pracuje indukční snímač?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Jaký je průběh signálu indukčního snímače?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/>
              <a:t>Jaké jsou části </a:t>
            </a:r>
            <a:r>
              <a:rPr lang="cs-CZ" sz="2400" dirty="0" err="1" smtClean="0"/>
              <a:t>hallova</a:t>
            </a:r>
            <a:r>
              <a:rPr lang="cs-CZ" sz="2400" dirty="0" smtClean="0"/>
              <a:t> </a:t>
            </a:r>
            <a:r>
              <a:rPr lang="cs-CZ" sz="2400" dirty="0"/>
              <a:t>snímače?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/>
              <a:t>Jak pracuje </a:t>
            </a:r>
            <a:r>
              <a:rPr lang="cs-CZ" sz="2400" dirty="0" err="1" smtClean="0"/>
              <a:t>hallův</a:t>
            </a:r>
            <a:r>
              <a:rPr lang="cs-CZ" sz="2400" dirty="0" smtClean="0"/>
              <a:t> </a:t>
            </a:r>
            <a:r>
              <a:rPr lang="cs-CZ" sz="2400" dirty="0"/>
              <a:t>snímač</a:t>
            </a:r>
            <a:r>
              <a:rPr lang="cs-CZ" sz="2400" dirty="0" smtClean="0"/>
              <a:t>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Kde bývá umístěn </a:t>
            </a:r>
            <a:r>
              <a:rPr lang="cs-CZ" sz="2400" dirty="0" err="1" smtClean="0"/>
              <a:t>hallův</a:t>
            </a:r>
            <a:r>
              <a:rPr lang="cs-CZ" sz="2400" smtClean="0"/>
              <a:t> snímač?</a:t>
            </a:r>
            <a:endParaRPr lang="cs-CZ" sz="24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/>
              <a:t>Jaký je průběh signálu </a:t>
            </a:r>
            <a:r>
              <a:rPr lang="cs-CZ" sz="2400" dirty="0" err="1" smtClean="0"/>
              <a:t>hallova</a:t>
            </a:r>
            <a:r>
              <a:rPr lang="cs-CZ" sz="2400" dirty="0" smtClean="0"/>
              <a:t> </a:t>
            </a:r>
            <a:r>
              <a:rPr lang="cs-CZ" sz="2400" dirty="0"/>
              <a:t>snímače</a:t>
            </a:r>
            <a:r>
              <a:rPr lang="cs-CZ" sz="2400" dirty="0" smtClean="0"/>
              <a:t>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Jaký je rozdíl v napájení snímačů otáček?</a:t>
            </a:r>
            <a:endParaRPr lang="cs-CZ" sz="24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792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>
                <a:solidFill>
                  <a:srgbClr val="000000"/>
                </a:solidFill>
              </a:rPr>
              <a:t>Seznam obrázků:</a:t>
            </a:r>
            <a:endParaRPr lang="cs-CZ" dirty="0">
              <a:solidFill>
                <a:srgbClr val="000000"/>
              </a:solidFill>
            </a:endParaRP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 smtClean="0"/>
              <a:t>Tvorba autora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 smtClean="0"/>
              <a:t>AUTOR </a:t>
            </a:r>
            <a:r>
              <a:rPr lang="cs-CZ" sz="1600" dirty="0"/>
              <a:t>NEUVEDEN. </a:t>
            </a:r>
            <a:r>
              <a:rPr lang="cs-CZ" sz="1600" i="1" dirty="0"/>
              <a:t>Rozdělovač Favorit</a:t>
            </a:r>
            <a:r>
              <a:rPr lang="cs-CZ" sz="1600" dirty="0"/>
              <a:t> [online]. [cit. 22.6.2013]. Dostupný na WWW: http://</a:t>
            </a:r>
            <a:r>
              <a:rPr lang="cs-CZ" sz="1600" dirty="0" smtClean="0"/>
              <a:t>www.autodilyuo.cz/files/products/DSCF3147.jpg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Basic </a:t>
            </a:r>
            <a:r>
              <a:rPr lang="cs-CZ" sz="1600" i="1" dirty="0" err="1"/>
              <a:t>hall</a:t>
            </a:r>
            <a:r>
              <a:rPr lang="cs-CZ" sz="1600" dirty="0"/>
              <a:t> [online]. [cit. 22.6.2013]. Dostupný na WWW: http://</a:t>
            </a:r>
            <a:r>
              <a:rPr lang="cs-CZ" sz="1600" dirty="0" smtClean="0"/>
              <a:t>www.electronics-tutorials.ws/electromagnetism/mag26.gif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GEORGE_COUSER. </a:t>
            </a:r>
            <a:r>
              <a:rPr lang="cs-CZ" sz="1600" i="1" dirty="0"/>
              <a:t>Experti na TDI</a:t>
            </a:r>
            <a:r>
              <a:rPr lang="cs-CZ" sz="1600" dirty="0"/>
              <a:t> [online]. [cit. 22.6.2013]. Dostupný na WWW: http://</a:t>
            </a:r>
            <a:r>
              <a:rPr lang="cs-CZ" sz="1600" dirty="0" smtClean="0"/>
              <a:t>skoda.panda.cz/obrazky/294_7.gif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endParaRPr lang="cs-CZ" sz="1600" dirty="0" smtClean="0"/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2243</TotalTime>
  <Words>495</Words>
  <Application>Microsoft Office PowerPoint</Application>
  <PresentationFormat>Předvádění na obrazovce (4:3)</PresentationFormat>
  <Paragraphs>74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1_Cesta</vt:lpstr>
      <vt:lpstr>Prezentace aplikace PowerPoint</vt:lpstr>
      <vt:lpstr>ANOTACE</vt:lpstr>
      <vt:lpstr>zapalování  - indukční snímač</vt:lpstr>
      <vt:lpstr>zapalování  - indukční snímač</vt:lpstr>
      <vt:lpstr>zapalování  - hallův snímač</vt:lpstr>
      <vt:lpstr>zapalování  - hallův snímač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144</cp:revision>
  <dcterms:created xsi:type="dcterms:W3CDTF">2013-03-31T09:50:13Z</dcterms:created>
  <dcterms:modified xsi:type="dcterms:W3CDTF">2013-06-25T07:21:53Z</dcterms:modified>
</cp:coreProperties>
</file>