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  <p:sldMasterId id="2147484548" r:id="rId2"/>
  </p:sldMasterIdLst>
  <p:notesMasterIdLst>
    <p:notesMasterId r:id="rId10"/>
  </p:notesMasterIdLst>
  <p:sldIdLst>
    <p:sldId id="258" r:id="rId3"/>
    <p:sldId id="259" r:id="rId4"/>
    <p:sldId id="266" r:id="rId5"/>
    <p:sldId id="267" r:id="rId6"/>
    <p:sldId id="268" r:id="rId7"/>
    <p:sldId id="269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47" autoAdjust="0"/>
    <p:restoredTop sz="91623" autoAdjust="0"/>
  </p:normalViewPr>
  <p:slideViewPr>
    <p:cSldViewPr>
      <p:cViewPr varScale="1">
        <p:scale>
          <a:sx n="75" d="100"/>
          <a:sy n="75" d="100"/>
        </p:scale>
        <p:origin x="-129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81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86C959-6700-4E30-AB2E-C5CE113D2041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94C76E-2AB1-416B-8B89-5BCAED405C2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0629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94C76E-2AB1-416B-8B89-5BCAED405C21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3183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Wingdings" pitchFamily="2" charset="2"/>
              <a:buChar char="Ø"/>
              <a:defRPr/>
            </a:lvl1pPr>
            <a:lvl2pPr marL="742950" indent="-285750">
              <a:buFont typeface="Arial" pitchFamily="34" charset="0"/>
              <a:buChar char="•"/>
              <a:defRPr/>
            </a:lvl2pPr>
            <a:lvl3pPr marL="1143000" indent="-228600">
              <a:buFont typeface="Arial" pitchFamily="34" charset="0"/>
              <a:buChar char="•"/>
              <a:defRPr/>
            </a:lvl3pPr>
            <a:lvl4pPr marL="1600200" indent="-228600">
              <a:buFont typeface="Arial" pitchFamily="34" charset="0"/>
              <a:buChar char="•"/>
              <a:defRPr/>
            </a:lvl4pPr>
            <a:lvl5pPr marL="2057400" indent="-228600">
              <a:buFont typeface="Arial" pitchFamily="34" charset="0"/>
              <a:buChar char="•"/>
              <a:defRPr/>
            </a:lvl5pPr>
          </a:lstStyle>
          <a:p>
            <a:pPr lvl="0" eaLnBrk="1" latinLnBrk="0" hangingPunct="1"/>
            <a:r>
              <a:rPr lang="cs-CZ" dirty="0" smtClean="0"/>
              <a:t>Kliknutím lze upravit styly předlohy textu.</a:t>
            </a:r>
          </a:p>
          <a:p>
            <a:pPr lvl="1" eaLnBrk="1" latinLnBrk="0" hangingPunct="1"/>
            <a:r>
              <a:rPr lang="cs-CZ" dirty="0" smtClean="0"/>
              <a:t>Druhá úroveň</a:t>
            </a:r>
          </a:p>
          <a:p>
            <a:pPr lvl="2" eaLnBrk="1" latinLnBrk="0" hangingPunct="1"/>
            <a:r>
              <a:rPr lang="cs-CZ" dirty="0" smtClean="0"/>
              <a:t>Třetí úroveň</a:t>
            </a:r>
          </a:p>
          <a:p>
            <a:pPr lvl="3" eaLnBrk="1" latinLnBrk="0" hangingPunct="1"/>
            <a:r>
              <a:rPr lang="cs-CZ" dirty="0" smtClean="0"/>
              <a:t>Čtvrtá úroveň</a:t>
            </a:r>
          </a:p>
          <a:p>
            <a:pPr lvl="4" eaLnBrk="1" latinLnBrk="0" hangingPunct="1"/>
            <a:r>
              <a:rPr lang="cs-CZ" dirty="0" smtClean="0"/>
              <a:t>Pátá úroveň</a:t>
            </a:r>
            <a:endParaRPr kumimoji="0" lang="en-US" dirty="0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906FBD6-3420-4B3D-A5A9-D9E7F66129F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3BC09F-69A4-499B-9584-51460F4667A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5A531-5003-426C-99A3-9E4800BF5149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7C4C2-53B3-43F1-9F77-FD51DF76D2F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9E4B5A3-201B-43E7-B103-E6D91FB8790B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72CB9-F90B-4CDA-A41D-30CAA3EE29D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9A30B-5097-4B6C-BB5C-41163D97160D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8B24-4AE1-425D-9E83-B82143A7BD2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1F238-2997-440D-B546-D298CB8E20A5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238E-94E9-482E-A7CC-3DB0146EEA7A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687B6-47E8-4964-9CC6-7115D43BFBF7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5" r:id="rId1"/>
    <p:sldLayoutId id="2147484526" r:id="rId2"/>
    <p:sldLayoutId id="2147484527" r:id="rId3"/>
    <p:sldLayoutId id="2147484528" r:id="rId4"/>
    <p:sldLayoutId id="2147484529" r:id="rId5"/>
    <p:sldLayoutId id="2147484530" r:id="rId6"/>
    <p:sldLayoutId id="2147484531" r:id="rId7"/>
    <p:sldLayoutId id="2147484532" r:id="rId8"/>
    <p:sldLayoutId id="2147484533" r:id="rId9"/>
    <p:sldLayoutId id="2147484534" r:id="rId10"/>
    <p:sldLayoutId id="214748453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9" r:id="rId1"/>
    <p:sldLayoutId id="2147484550" r:id="rId2"/>
    <p:sldLayoutId id="2147484551" r:id="rId3"/>
    <p:sldLayoutId id="2147484552" r:id="rId4"/>
    <p:sldLayoutId id="2147484553" r:id="rId5"/>
    <p:sldLayoutId id="2147484554" r:id="rId6"/>
    <p:sldLayoutId id="2147484555" r:id="rId7"/>
    <p:sldLayoutId id="2147484556" r:id="rId8"/>
    <p:sldLayoutId id="2147484557" r:id="rId9"/>
    <p:sldLayoutId id="2147484558" r:id="rId10"/>
    <p:sldLayoutId id="21474845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 sz="2400" dirty="0">
              <a:solidFill>
                <a:srgbClr val="FFFFFF"/>
              </a:solidFill>
            </a:endParaRPr>
          </a:p>
        </p:txBody>
      </p:sp>
      <p:pic>
        <p:nvPicPr>
          <p:cNvPr id="5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544" y="125412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Group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2773917"/>
              </p:ext>
            </p:extLst>
          </p:nvPr>
        </p:nvGraphicFramePr>
        <p:xfrm>
          <a:off x="468313" y="1516011"/>
          <a:ext cx="8348662" cy="4004387"/>
        </p:xfrm>
        <a:graphic>
          <a:graphicData uri="http://schemas.openxmlformats.org/drawingml/2006/table">
            <a:tbl>
              <a:tblPr/>
              <a:tblGrid>
                <a:gridCol w="2855607"/>
                <a:gridCol w="5493055"/>
              </a:tblGrid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Jan Weiser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36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Tranzistorové zapalování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821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Zapalování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leden 2013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kern="0" dirty="0">
                <a:solidFill>
                  <a:sysClr val="windowText" lastClr="000000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20463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87680" cy="4525963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Záměrem této sady výukových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materiálů je poskytnout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žákům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informace o zdrojích elektrické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energie používaných v motorových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vozidlech,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jejich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principech, konstrukci, provozu, údržbě a závadách a opravách.</a:t>
            </a:r>
            <a:endParaRPr lang="cs-CZ" sz="2800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Jednotlivé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DUMy (prezentace) v této sadě popíší postupně tematické oblasti, které jsou probírány v předmětu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Elektronika. </a:t>
            </a:r>
            <a:endParaRPr lang="cs-CZ" sz="2800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Konkrétně tato prezentace je zaměřena na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části a </a:t>
            </a:r>
            <a:r>
              <a:rPr lang="cs-CZ" sz="2800" dirty="0" err="1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priincip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cs-CZ" sz="280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tranzistorového zapalování.</a:t>
            </a:r>
            <a:r>
              <a:rPr lang="cs-CZ" sz="2800" u="sng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endParaRPr lang="cs-CZ" sz="2800" u="sng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13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Tranzistorové zapalování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95536" y="1340768"/>
            <a:ext cx="8280920" cy="52565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dirty="0" smtClean="0"/>
              <a:t>Vzniklo z klasického bateriového zapalování.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dirty="0" smtClean="0"/>
              <a:t>Proti </a:t>
            </a:r>
            <a:r>
              <a:rPr lang="cs-CZ" sz="2400" dirty="0"/>
              <a:t>bateriovému zapalování se změnil zdroj impulzů z mechanického na elektronický, bezkontaktní</a:t>
            </a:r>
            <a:r>
              <a:rPr lang="cs-CZ" sz="2400" dirty="0" smtClean="0"/>
              <a:t>.</a:t>
            </a:r>
            <a:endParaRPr lang="cs-CZ" sz="2400" dirty="0"/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dirty="0"/>
              <a:t>Proud procházející indukční cívkou spíná </a:t>
            </a:r>
            <a:r>
              <a:rPr lang="cs-CZ" sz="2400" b="1" dirty="0"/>
              <a:t>výkonný tranzistor</a:t>
            </a:r>
            <a:r>
              <a:rPr lang="cs-CZ" sz="2400" dirty="0"/>
              <a:t>, nebo taky </a:t>
            </a:r>
            <a:r>
              <a:rPr lang="cs-CZ" sz="2400" b="1" dirty="0"/>
              <a:t>spínací jednotka zapalování</a:t>
            </a:r>
            <a:r>
              <a:rPr lang="cs-CZ" sz="2400" b="1" dirty="0" smtClean="0"/>
              <a:t>.</a:t>
            </a:r>
            <a:endParaRPr lang="cs-CZ" sz="2400" dirty="0"/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dirty="0"/>
              <a:t>Spínací jednotka podle signálu snímače spíná průchod proudu primárním vinutím indukční cívky</a:t>
            </a:r>
            <a:r>
              <a:rPr lang="cs-CZ" sz="2400" dirty="0" smtClean="0"/>
              <a:t>.</a:t>
            </a:r>
            <a:endParaRPr lang="cs-CZ" sz="2400" dirty="0"/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dirty="0"/>
              <a:t>TZ může mít indukční, </a:t>
            </a:r>
            <a:r>
              <a:rPr lang="cs-CZ" sz="2400" dirty="0" err="1"/>
              <a:t>Hallův</a:t>
            </a:r>
            <a:r>
              <a:rPr lang="cs-CZ" sz="2400" dirty="0"/>
              <a:t> nebo optický </a:t>
            </a:r>
            <a:r>
              <a:rPr lang="cs-CZ" sz="2400" dirty="0" smtClean="0"/>
              <a:t>snímač, nejstarší bylo řízené kontakty.</a:t>
            </a:r>
            <a:endParaRPr lang="cs-CZ" sz="2400" dirty="0"/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dirty="0"/>
              <a:t>Regulace předstihu tranzistorového zapalování je mechanická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956376" y="6319078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555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Tranzistorové zapalování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95536" y="1340768"/>
            <a:ext cx="8280920" cy="52565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dirty="0" smtClean="0"/>
              <a:t>Výhody proti klasickému zapalování: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/>
              <a:t>rychlejší nárůst proudu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/>
              <a:t>delší životnost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dirty="0" smtClean="0"/>
              <a:t>Tranzistorové zapalování s indukčním snímačem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/>
              <a:t>poklesem z kladného napětí na 0 V tranzistor přeruší napájení primárního vinutí indukční cívky 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/>
              <a:t>z magnetického pole se indukuje vysoké napětí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/>
              <a:t>vysoké napětí je přes rozdělovač přivedeno k zapalovací svíčce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956376" y="6319078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333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Tranzistorové zapalování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95536" y="1340768"/>
            <a:ext cx="8280920" cy="52565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dirty="0" smtClean="0"/>
              <a:t>Výukové schéma: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946032" y="6134412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106312"/>
            <a:ext cx="6400800" cy="439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4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Jaký je zásadní rozdíl mezi klasickým a tranzistorovým zapalováním?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Jaké jsou části tranzistorového zapalování?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Nakreslete schéma zapojení tranzistorového zapalování.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Popište funkci tranzistorového zapalování.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Jaké jsou výhody tranzistorového zapalování proti dřívějším typům.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5189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/>
              <a:t>GSCHEIDLE, Rolf a kol. </a:t>
            </a:r>
            <a:r>
              <a:rPr lang="cs-CZ" sz="1600" i="1" dirty="0"/>
              <a:t>Příručka pro automechanika</a:t>
            </a:r>
            <a:r>
              <a:rPr lang="cs-CZ" sz="1600" dirty="0"/>
              <a:t>. Praha: Sobotáles CZ, 2007, ISBN 978-80-86706-17-7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r>
              <a:rPr lang="cs-CZ" sz="1600" dirty="0" smtClean="0"/>
              <a:t>Ing. ZDENĚK, Jan; Ing. ŽDÁNSKÝ</a:t>
            </a:r>
            <a:r>
              <a:rPr lang="cs-CZ" sz="1600" dirty="0"/>
              <a:t>, Bronislav; </a:t>
            </a:r>
            <a:r>
              <a:rPr lang="cs-CZ" sz="1600" dirty="0" smtClean="0"/>
              <a:t>Ing. KUBÁT</a:t>
            </a:r>
            <a:r>
              <a:rPr lang="cs-CZ" sz="1600" dirty="0"/>
              <a:t>, Jindřich. </a:t>
            </a:r>
            <a:r>
              <a:rPr lang="cs-CZ" sz="1600" i="1" dirty="0"/>
              <a:t>Elektronika </a:t>
            </a:r>
            <a:r>
              <a:rPr lang="cs-CZ" sz="1600" i="1" dirty="0" smtClean="0"/>
              <a:t>motorových vozidel I.</a:t>
            </a:r>
            <a:r>
              <a:rPr lang="cs-CZ" sz="1600" dirty="0"/>
              <a:t> </a:t>
            </a:r>
            <a:r>
              <a:rPr lang="cs-CZ" sz="1600" dirty="0" smtClean="0"/>
              <a:t>Brno</a:t>
            </a:r>
            <a:r>
              <a:rPr lang="cs-CZ" sz="1600" dirty="0"/>
              <a:t>: Avid, spol. s r.o., </a:t>
            </a:r>
            <a:r>
              <a:rPr lang="cs-CZ" sz="1600" dirty="0" smtClean="0"/>
              <a:t>2009, </a:t>
            </a:r>
            <a:r>
              <a:rPr lang="cs-CZ" sz="1600" dirty="0"/>
              <a:t>ISBN </a:t>
            </a:r>
            <a:r>
              <a:rPr lang="cs-CZ" sz="1600" dirty="0" smtClean="0"/>
              <a:t>978-80-87143-13-1.</a:t>
            </a:r>
          </a:p>
          <a:p>
            <a:pPr marL="0" lvl="0" indent="0">
              <a:buClr>
                <a:srgbClr val="6F89F7"/>
              </a:buClr>
              <a:buNone/>
            </a:pPr>
            <a:endParaRPr lang="cs-CZ" sz="1200" dirty="0" smtClean="0"/>
          </a:p>
          <a:p>
            <a:pPr marL="0" lvl="0" indent="0">
              <a:buClr>
                <a:srgbClr val="6F89F7"/>
              </a:buClr>
              <a:buNone/>
            </a:pPr>
            <a:endParaRPr lang="cs-CZ" sz="1200" dirty="0" smtClean="0"/>
          </a:p>
          <a:p>
            <a:pPr marL="0" lvl="0" indent="0">
              <a:buClr>
                <a:srgbClr val="6F89F7"/>
              </a:buClr>
              <a:buNone/>
            </a:pPr>
            <a:r>
              <a:rPr lang="cs-CZ" dirty="0" smtClean="0">
                <a:solidFill>
                  <a:srgbClr val="000000"/>
                </a:solidFill>
              </a:rPr>
              <a:t>Seznam obrázků:</a:t>
            </a:r>
            <a:endParaRPr lang="cs-CZ" dirty="0">
              <a:solidFill>
                <a:srgbClr val="000000"/>
              </a:solidFill>
            </a:endParaRPr>
          </a:p>
          <a:p>
            <a:pPr>
              <a:buClr>
                <a:srgbClr val="6F89F7"/>
              </a:buClr>
              <a:buFont typeface="Wingdings" pitchFamily="2" charset="2"/>
              <a:buAutoNum type="arabicPeriod"/>
            </a:pPr>
            <a:r>
              <a:rPr lang="pt-BR" sz="1600" dirty="0"/>
              <a:t>DYNDYN. </a:t>
            </a:r>
            <a:r>
              <a:rPr lang="pt-BR" sz="1600" i="1" dirty="0"/>
              <a:t>Škoda 110 R - tuning</a:t>
            </a:r>
            <a:r>
              <a:rPr lang="pt-BR" sz="1600" dirty="0"/>
              <a:t> [online]. [cit. 23.6.2013]. </a:t>
            </a:r>
            <a:r>
              <a:rPr lang="pt-BR" sz="1600"/>
              <a:t>Dostupný na WWW: http://</a:t>
            </a:r>
            <a:r>
              <a:rPr lang="pt-BR" sz="1600" smtClean="0"/>
              <a:t>www.skoda110r.cz/forum/44290.jpg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250953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2327</TotalTime>
  <Words>384</Words>
  <Application>Microsoft Office PowerPoint</Application>
  <PresentationFormat>Předvádění na obrazovce (4:3)</PresentationFormat>
  <Paragraphs>53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Cesta</vt:lpstr>
      <vt:lpstr>1_Cesta</vt:lpstr>
      <vt:lpstr>Prezentace aplikace PowerPoint</vt:lpstr>
      <vt:lpstr>ANOTACE</vt:lpstr>
      <vt:lpstr>Tranzistorové zapalování</vt:lpstr>
      <vt:lpstr>Tranzistorové zapalování</vt:lpstr>
      <vt:lpstr>Tranzistorové zapalování</vt:lpstr>
      <vt:lpstr>kontrolní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jw</dc:creator>
  <cp:lastModifiedBy>jw</cp:lastModifiedBy>
  <cp:revision>151</cp:revision>
  <dcterms:created xsi:type="dcterms:W3CDTF">2013-03-31T09:50:13Z</dcterms:created>
  <dcterms:modified xsi:type="dcterms:W3CDTF">2013-06-25T08:27:51Z</dcterms:modified>
</cp:coreProperties>
</file>