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2"/>
  </p:notesMasterIdLst>
  <p:sldIdLst>
    <p:sldId id="258" r:id="rId3"/>
    <p:sldId id="259" r:id="rId4"/>
    <p:sldId id="266" r:id="rId5"/>
    <p:sldId id="267" r:id="rId6"/>
    <p:sldId id="270" r:id="rId7"/>
    <p:sldId id="269" r:id="rId8"/>
    <p:sldId id="268" r:id="rId9"/>
    <p:sldId id="27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03538109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Elektronické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části a princip elektronického zapalování.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elektronické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7936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Zásadní rozdíly proti </a:t>
            </a:r>
            <a:r>
              <a:rPr lang="cs-CZ" sz="2400" b="1" dirty="0"/>
              <a:t>starším </a:t>
            </a:r>
            <a:r>
              <a:rPr lang="cs-CZ" sz="2400" b="1" dirty="0" smtClean="0"/>
              <a:t>typům: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se </a:t>
            </a:r>
            <a:r>
              <a:rPr lang="cs-CZ" sz="2400" dirty="0"/>
              <a:t>změnila regulace předstihu z mechanické na </a:t>
            </a:r>
            <a:r>
              <a:rPr lang="cs-CZ" sz="2400" dirty="0" smtClean="0"/>
              <a:t>elektronickou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má </a:t>
            </a:r>
            <a:r>
              <a:rPr lang="cs-CZ" sz="2400" dirty="0"/>
              <a:t>řídící </a:t>
            </a:r>
            <a:r>
              <a:rPr lang="cs-CZ" sz="2400" dirty="0" smtClean="0"/>
              <a:t>jednotku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Činnost řídící jednotky motoru: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na svých vstupech dostává od snímačů informace o motoru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podle vstupů a svého programu ovládá výstupy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812360" y="6134412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4203397"/>
              </p:ext>
            </p:extLst>
          </p:nvPr>
        </p:nvGraphicFramePr>
        <p:xfrm>
          <a:off x="1475656" y="409884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vstupy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výstupy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snímač otáček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zapalovací cívka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snímač tlaku sání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vstřikování paliva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snímač</a:t>
                      </a:r>
                      <a:r>
                        <a:rPr lang="cs-CZ" baseline="0" dirty="0" smtClean="0"/>
                        <a:t> teploty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další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lambda sonda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další…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elektronické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176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Regulace předstihu elektronického zapalování</a:t>
            </a:r>
          </a:p>
          <a:p>
            <a:pPr>
              <a:buNone/>
            </a:pPr>
            <a:r>
              <a:rPr lang="cs-CZ" sz="2400" dirty="0" smtClean="0"/>
              <a:t>Místo mechanických regulátorů stanovuje předstih řídící jednotka </a:t>
            </a:r>
            <a:r>
              <a:rPr lang="cs-CZ" sz="2400" dirty="0"/>
              <a:t>na základě signálů snímačů otáček, tlaku v sacím potrubí, někdy i teploty chladící kapaliny a </a:t>
            </a:r>
            <a:r>
              <a:rPr lang="cs-CZ" sz="2400" dirty="0" smtClean="0"/>
              <a:t>dalších.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84368" y="5966209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900" y="3160541"/>
            <a:ext cx="61722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75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elektronické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556792"/>
            <a:ext cx="4320480" cy="39604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Části: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zapalovací cívka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koncový výkonový stupeň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řídící jednotka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rozdělovač VN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VN kabely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snímač otáček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snímač podtlaku </a:t>
            </a:r>
            <a:r>
              <a:rPr lang="cs-CZ" sz="2400" dirty="0" smtClean="0"/>
              <a:t>sání</a:t>
            </a:r>
            <a:endParaRPr lang="cs-CZ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829" y="2060848"/>
            <a:ext cx="2952750" cy="35337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1828" y="5805264"/>
            <a:ext cx="38886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r>
              <a:rPr lang="cs-CZ" dirty="0" smtClean="0"/>
              <a:t>. indukční cívka s koncovým výkonovým stupněm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75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elektronické zapalování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U elektronického zapalování je v programu ŘJ pro každou kombinaci otáček a podtlaku nastavena hodnota předstihu.</a:t>
            </a:r>
          </a:p>
          <a:p>
            <a:pPr marL="0" indent="0">
              <a:buNone/>
            </a:pPr>
            <a:r>
              <a:rPr lang="cs-CZ" sz="2400" dirty="0" smtClean="0"/>
              <a:t>Údaje lze zobrazit v tabulce, nebo graficky jako </a:t>
            </a:r>
            <a:r>
              <a:rPr lang="cs-CZ" sz="2400" u="sng" dirty="0" smtClean="0"/>
              <a:t>datové pole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80928"/>
            <a:ext cx="8272463" cy="359330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6488668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98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elektronické zapalování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Výhody </a:t>
            </a:r>
            <a:r>
              <a:rPr lang="cs-CZ" sz="2400" dirty="0"/>
              <a:t>elektronického zapalování:</a:t>
            </a:r>
          </a:p>
          <a:p>
            <a:pPr lvl="1"/>
            <a:r>
              <a:rPr lang="cs-CZ" sz="2200" dirty="0"/>
              <a:t>minimální nebo žádná údržba (pouze výměna svíček)</a:t>
            </a:r>
          </a:p>
          <a:p>
            <a:pPr lvl="1"/>
            <a:r>
              <a:rPr lang="cs-CZ" sz="2200" dirty="0"/>
              <a:t>bezporuchový provoz</a:t>
            </a:r>
          </a:p>
          <a:p>
            <a:pPr lvl="1"/>
            <a:r>
              <a:rPr lang="cs-CZ" sz="2200" dirty="0"/>
              <a:t>přesnější řízení motoru</a:t>
            </a:r>
          </a:p>
          <a:p>
            <a:pPr lvl="1"/>
            <a:r>
              <a:rPr lang="cs-CZ" sz="2200" dirty="0"/>
              <a:t>vyšší výkon</a:t>
            </a:r>
          </a:p>
          <a:p>
            <a:pPr lvl="1"/>
            <a:r>
              <a:rPr lang="cs-CZ" sz="2200" dirty="0"/>
              <a:t>nižší spotřeba a </a:t>
            </a:r>
            <a:r>
              <a:rPr lang="cs-CZ" sz="2200" dirty="0" smtClean="0"/>
              <a:t>emise</a:t>
            </a:r>
          </a:p>
          <a:p>
            <a:pPr lvl="1"/>
            <a:r>
              <a:rPr lang="cs-CZ" sz="2200" dirty="0" smtClean="0"/>
              <a:t>možnost využití dalších snímačů pro řízení motoru (např. lambda)</a:t>
            </a:r>
            <a:endParaRPr lang="cs-CZ" dirty="0" smtClean="0"/>
          </a:p>
          <a:p>
            <a:pPr lvl="1"/>
            <a:r>
              <a:rPr lang="cs-CZ" sz="2200" dirty="0" smtClean="0"/>
              <a:t>kultivovaný chod motoru</a:t>
            </a:r>
          </a:p>
          <a:p>
            <a:pPr lvl="1"/>
            <a:r>
              <a:rPr lang="cs-CZ" sz="2200" dirty="0" smtClean="0"/>
              <a:t>možnost omezení otáček</a:t>
            </a:r>
          </a:p>
          <a:p>
            <a:pPr lvl="1"/>
            <a:r>
              <a:rPr lang="cs-CZ" sz="2200" dirty="0" smtClean="0"/>
              <a:t>využití ŘJ pro řízení dalších systémů (např. regulace tlaku </a:t>
            </a:r>
            <a:r>
              <a:rPr lang="cs-CZ" sz="2200" dirty="0" err="1" smtClean="0"/>
              <a:t>turba</a:t>
            </a:r>
            <a:r>
              <a:rPr lang="cs-CZ" sz="2200" dirty="0" smtClean="0"/>
              <a:t>)</a:t>
            </a:r>
          </a:p>
          <a:p>
            <a:pPr lvl="1"/>
            <a:r>
              <a:rPr lang="cs-CZ" sz="2200" dirty="0" smtClean="0"/>
              <a:t>možnost SW úprav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19847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Čím se zásadně liší </a:t>
            </a:r>
            <a:r>
              <a:rPr lang="cs-CZ" sz="2400" dirty="0" smtClean="0"/>
              <a:t>elektronické zapalování od tranzistorového?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jsou části elektronického zapalování?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Popište činnost ŘJ motoru.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je to datové pole?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jsou výhody elektronického zapalování </a:t>
            </a:r>
            <a:r>
              <a:rPr lang="cs-CZ" sz="2400" smtClean="0"/>
              <a:t>proti tranzistorovému?</a:t>
            </a:r>
            <a:endParaRPr lang="cs-CZ" sz="24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140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Vstřikování benzínu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www.bosch-automotivetechnology.cz/media/db_application/stage_components/powertrain/elektronisches-steuergeraet-motronic_emo~1.jpg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BC. RICHARD STEKLÝ. </a:t>
            </a:r>
            <a:r>
              <a:rPr lang="cs-CZ" sz="1600" i="1" dirty="0"/>
              <a:t>Bosch BMM</a:t>
            </a:r>
            <a:r>
              <a:rPr lang="cs-CZ" sz="1600" dirty="0"/>
              <a:t> [online]. [cit. 23.6.2013]. Dostupný na WWW: http://stekly.wz.cz/bmm_1_soubory/image011.gif </a:t>
            </a:r>
            <a:endParaRPr lang="cs-CZ" sz="1600" dirty="0" smtClean="0"/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2008 Fiat Grande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en.fiatclub.eu/graphics/owners/full/3509_729_predstih.jpg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2502</TotalTime>
  <Words>513</Words>
  <Application>Microsoft Office PowerPoint</Application>
  <PresentationFormat>Předvádění na obrazovce (4:3)</PresentationFormat>
  <Paragraphs>82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1_Cesta</vt:lpstr>
      <vt:lpstr>Prezentace aplikace PowerPoint</vt:lpstr>
      <vt:lpstr>ANOTACE</vt:lpstr>
      <vt:lpstr>elektronické zapalování</vt:lpstr>
      <vt:lpstr>elektronické zapalování</vt:lpstr>
      <vt:lpstr>elektronické zapalování</vt:lpstr>
      <vt:lpstr>elektronické zapalování</vt:lpstr>
      <vt:lpstr>elektronické zapalování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169</cp:revision>
  <dcterms:created xsi:type="dcterms:W3CDTF">2013-03-31T09:50:13Z</dcterms:created>
  <dcterms:modified xsi:type="dcterms:W3CDTF">2013-06-25T10:50:54Z</dcterms:modified>
</cp:coreProperties>
</file>