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12"/>
  </p:notesMasterIdLst>
  <p:sldIdLst>
    <p:sldId id="258" r:id="rId3"/>
    <p:sldId id="259" r:id="rId4"/>
    <p:sldId id="266" r:id="rId5"/>
    <p:sldId id="267" r:id="rId6"/>
    <p:sldId id="268" r:id="rId7"/>
    <p:sldId id="269" r:id="rId8"/>
    <p:sldId id="270" r:id="rId9"/>
    <p:sldId id="27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95186577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Plně elektronické 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části a funkci plně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elektronického zapalování.</a:t>
            </a:r>
            <a:r>
              <a:rPr lang="cs-CZ" sz="2800" u="sng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plně elektronické zapalování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412776"/>
            <a:ext cx="8568952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Zásadní rozdíly proti </a:t>
            </a:r>
            <a:r>
              <a:rPr lang="cs-CZ" sz="2400" b="1" dirty="0"/>
              <a:t>starším </a:t>
            </a:r>
            <a:r>
              <a:rPr lang="cs-CZ" sz="2400" b="1" dirty="0" smtClean="0"/>
              <a:t>typům: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nemá žádné mechanické části, nemá rotační rozdělovač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má elektronické rozdělování VN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/>
          </a:p>
          <a:p>
            <a:pPr marL="0" indent="0">
              <a:spcBef>
                <a:spcPts val="0"/>
              </a:spcBef>
              <a:buNone/>
            </a:pPr>
            <a:endParaRPr lang="cs-CZ" sz="24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Provedení rozdělování: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1. Dvou jiskrovou cívkou s VN kabely</a:t>
            </a:r>
          </a:p>
          <a:p>
            <a:pPr>
              <a:spcBef>
                <a:spcPts val="0"/>
              </a:spcBef>
              <a:buFont typeface="Franklin Gothic Book" pitchFamily="34" charset="0"/>
              <a:buChar char="−"/>
            </a:pPr>
            <a:r>
              <a:rPr lang="cs-CZ" sz="2400" dirty="0" smtClean="0"/>
              <a:t>blokový modul obsahuje dvě zapalovací cívky</a:t>
            </a:r>
          </a:p>
          <a:p>
            <a:pPr>
              <a:spcBef>
                <a:spcPts val="0"/>
              </a:spcBef>
              <a:buFont typeface="Franklin Gothic Book" pitchFamily="34" charset="0"/>
              <a:buChar char="−"/>
            </a:pPr>
            <a:r>
              <a:rPr lang="cs-CZ" sz="2400" dirty="0" smtClean="0"/>
              <a:t>zapaluje současně svíčky na 1+4 a 2+3</a:t>
            </a:r>
          </a:p>
          <a:p>
            <a:pPr>
              <a:spcBef>
                <a:spcPts val="0"/>
              </a:spcBef>
              <a:buFont typeface="Franklin Gothic Book" pitchFamily="34" charset="0"/>
              <a:buChar char="−"/>
            </a:pPr>
            <a:r>
              <a:rPr lang="cs-CZ" sz="2400" dirty="0" smtClean="0"/>
              <a:t>v okamžiku zapálení se v jenom válci </a:t>
            </a:r>
            <a:r>
              <a:rPr lang="cs-CZ" sz="2400" dirty="0"/>
              <a:t>zapálí směs a </a:t>
            </a:r>
            <a:r>
              <a:rPr lang="cs-CZ" sz="2400" dirty="0" smtClean="0"/>
              <a:t>druhý zůstane </a:t>
            </a:r>
            <a:r>
              <a:rPr lang="cs-CZ" sz="2400" dirty="0"/>
              <a:t>bez účinku, protože zde není žádná zápalná směs</a:t>
            </a:r>
            <a:endParaRPr lang="cs-CZ" sz="2400" dirty="0" smtClean="0"/>
          </a:p>
        </p:txBody>
      </p:sp>
      <p:pic>
        <p:nvPicPr>
          <p:cNvPr id="2050" name="Picture 2" descr="Zapalovací cívka NGK typu U2 je bloková zapalovací cívka, která dodává vysoké nap&amp;ecaron;tí více sví&amp;ccaron;kám prost&amp;rcaron;ednictvím zapalovacích kabel&amp;uring;. Zpravidla je pot&amp;rcaron;eba jedna zapalovací cívka na hlavu válc&amp;uring;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20888"/>
            <a:ext cx="2962275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96036" y="3479235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5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plně elektronické zapalování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6334012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</a:t>
            </a:r>
            <a:endParaRPr lang="cs-CZ" dirty="0"/>
          </a:p>
        </p:txBody>
      </p:sp>
      <p:pic>
        <p:nvPicPr>
          <p:cNvPr id="1028" name="Picture 4" descr="Schematické vyobrazení vnit&amp;rcaron;ku dvojité zapalovací cívky NG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40768"/>
            <a:ext cx="6705600" cy="536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0934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plně elektronické zapalování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412776"/>
            <a:ext cx="8568952" cy="252028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2. Dvou jiskrovou cívkou bez VN kabelů</a:t>
            </a:r>
          </a:p>
          <a:p>
            <a:pPr>
              <a:spcBef>
                <a:spcPts val="0"/>
              </a:spcBef>
              <a:buFont typeface="Franklin Gothic Book" pitchFamily="34" charset="0"/>
              <a:buChar char="−"/>
            </a:pPr>
            <a:r>
              <a:rPr lang="cs-CZ" sz="2400" dirty="0" smtClean="0"/>
              <a:t>princip jako u 1.</a:t>
            </a:r>
          </a:p>
          <a:p>
            <a:pPr>
              <a:spcBef>
                <a:spcPts val="0"/>
              </a:spcBef>
              <a:buFont typeface="Franklin Gothic Book" pitchFamily="34" charset="0"/>
              <a:buChar char="−"/>
            </a:pPr>
            <a:r>
              <a:rPr lang="cs-CZ" sz="2400" dirty="0" smtClean="0"/>
              <a:t>modul nasazen přímo na svíčky</a:t>
            </a:r>
          </a:p>
          <a:p>
            <a:pPr>
              <a:spcBef>
                <a:spcPts val="0"/>
              </a:spcBef>
              <a:buFont typeface="Franklin Gothic Book" pitchFamily="34" charset="0"/>
              <a:buChar char="−"/>
            </a:pPr>
            <a:r>
              <a:rPr lang="cs-CZ" sz="2400" dirty="0" smtClean="0"/>
              <a:t>nelze použít na tříválec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852936"/>
            <a:ext cx="5715000" cy="3814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547664" y="6119336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59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plně elektronické zapalování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412776"/>
            <a:ext cx="4032448" cy="252028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3</a:t>
            </a:r>
            <a:r>
              <a:rPr lang="cs-CZ" sz="2400" dirty="0" smtClean="0"/>
              <a:t>. Zapalovací cívky na svíčku</a:t>
            </a:r>
          </a:p>
          <a:p>
            <a:pPr>
              <a:spcBef>
                <a:spcPts val="0"/>
              </a:spcBef>
              <a:buFont typeface="Franklin Gothic Book" pitchFamily="34" charset="0"/>
              <a:buChar char="−"/>
            </a:pPr>
            <a:r>
              <a:rPr lang="cs-CZ" sz="2400" dirty="0" smtClean="0"/>
              <a:t>každá svíčka má svou zapalovací cívku</a:t>
            </a:r>
          </a:p>
          <a:p>
            <a:pPr>
              <a:spcBef>
                <a:spcPts val="0"/>
              </a:spcBef>
              <a:buFont typeface="Franklin Gothic Book" pitchFamily="34" charset="0"/>
              <a:buChar char="−"/>
            </a:pPr>
            <a:r>
              <a:rPr lang="cs-CZ" sz="2400" dirty="0" smtClean="0"/>
              <a:t>musí mít </a:t>
            </a:r>
            <a:r>
              <a:rPr lang="cs-CZ" sz="2400" dirty="0" err="1"/>
              <a:t>H</a:t>
            </a:r>
            <a:r>
              <a:rPr lang="cs-CZ" sz="2400" dirty="0" err="1" smtClean="0"/>
              <a:t>allův</a:t>
            </a:r>
            <a:r>
              <a:rPr lang="cs-CZ" sz="2400" dirty="0" smtClean="0"/>
              <a:t> snímač na vačce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6298985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Schematické vyobrazení vnit&amp;rcaron;ku NGK zapalovací cívky na sví&amp;ccaron;ku, zapalovací cívky s jednou jiskrou nebo nástr&amp;ccaron;né cív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799" y="1439092"/>
            <a:ext cx="4486275" cy="522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Zapalovací cívka NGK typu U5 je zapalovací cívka na sví&amp;ccaron;ku s jednou jiskrou. Na ka&amp;zcaron;dý válec se nasadí jedna takováto zapalovací cívk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45024"/>
            <a:ext cx="2962275" cy="24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788024" y="6298985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862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plně elektronické zapalování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6298985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88840"/>
            <a:ext cx="5953125" cy="4107656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953124" y="1340768"/>
            <a:ext cx="3083371" cy="5400600"/>
          </a:xfrm>
        </p:spPr>
        <p:txBody>
          <a:bodyPr>
            <a:normAutofit/>
          </a:bodyPr>
          <a:lstStyle/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snímač podtlaku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snímač teploty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zapalovací modul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svíčka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benzinová tryska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snímač klepání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snímač otáček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škrtící klapka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lambda sonda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regulátor tlaku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rozdělovač paliva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ventil odvětrání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řídící jednotka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aktivní uhlí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palivový filtr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r>
              <a:rPr lang="cs-CZ" sz="2000" dirty="0" smtClean="0"/>
              <a:t>palivové čerpadlo</a:t>
            </a:r>
          </a:p>
          <a:p>
            <a:pPr marL="457200" indent="-457200">
              <a:spcBef>
                <a:spcPts val="0"/>
              </a:spcBef>
              <a:buFont typeface="+mj-lt"/>
              <a:buAutoNum type="arabicPeriod"/>
            </a:pPr>
            <a:endParaRPr lang="cs-CZ" sz="2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484784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Plně elektronické zapalování </a:t>
            </a:r>
            <a:r>
              <a:rPr lang="cs-CZ" dirty="0" err="1" smtClean="0"/>
              <a:t>Simos</a:t>
            </a:r>
            <a:r>
              <a:rPr lang="cs-CZ" dirty="0" smtClean="0"/>
              <a:t> 2P s palivovou soustavou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55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Čím se zásadně liší plně elektronické zapalování od elektronického?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znáte provedení indukčních cívek plně elektronického zapalování?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části má a jak pracuje </a:t>
            </a:r>
            <a:r>
              <a:rPr lang="cs-CZ" sz="2400" dirty="0" err="1" smtClean="0"/>
              <a:t>dvoujiskrová</a:t>
            </a:r>
            <a:r>
              <a:rPr lang="cs-CZ" sz="2400" dirty="0" smtClean="0"/>
              <a:t> indukční cívka?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Může mít tříválcový motor </a:t>
            </a:r>
            <a:r>
              <a:rPr lang="cs-CZ" sz="2400" dirty="0" err="1" smtClean="0"/>
              <a:t>dvoujiskrovou</a:t>
            </a:r>
            <a:r>
              <a:rPr lang="cs-CZ" sz="2400" dirty="0" smtClean="0"/>
              <a:t> indukční cívku?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Nakreslete schéma plně elektronického zapalování.</a:t>
            </a:r>
            <a:endParaRPr lang="cs-CZ" sz="24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Jaké jsou výhody </a:t>
            </a:r>
            <a:r>
              <a:rPr lang="cs-CZ" sz="2400" dirty="0"/>
              <a:t>plně elektronické zapalování </a:t>
            </a:r>
            <a:r>
              <a:rPr lang="cs-CZ" sz="2400" dirty="0" smtClean="0"/>
              <a:t>proti elektronickému?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0526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Zapalovací cívky NGK</a:t>
            </a:r>
            <a:r>
              <a:rPr lang="cs-CZ" sz="1600" dirty="0"/>
              <a:t> [online]. [cit. 23.6.2013]. Dostupný na WWW: http://</a:t>
            </a:r>
            <a:r>
              <a:rPr lang="cs-CZ" sz="1600" dirty="0" smtClean="0"/>
              <a:t>www.ngk.de/typo3temp/pics/d8b16ffe66.jpg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 smtClean="0"/>
              <a:t>AUTOR </a:t>
            </a:r>
            <a:r>
              <a:rPr lang="cs-CZ" sz="1600" dirty="0"/>
              <a:t>NEUVEDEN. </a:t>
            </a:r>
            <a:r>
              <a:rPr lang="cs-CZ" sz="1600" i="1" dirty="0"/>
              <a:t>NGK uspořádání </a:t>
            </a:r>
            <a:r>
              <a:rPr lang="cs-CZ" sz="1600" i="1" dirty="0" err="1"/>
              <a:t>dvoujiskrové</a:t>
            </a:r>
            <a:r>
              <a:rPr lang="cs-CZ" sz="1600" i="1" dirty="0"/>
              <a:t> cívky</a:t>
            </a:r>
            <a:r>
              <a:rPr lang="cs-CZ" sz="1600" dirty="0"/>
              <a:t> [online]. [cit. 23.6.2013]. Dostupný na WWW: http://</a:t>
            </a:r>
            <a:r>
              <a:rPr lang="cs-CZ" sz="1600" dirty="0" smtClean="0"/>
              <a:t>www.ngk.de/uploads/tx_templavoila/ngk_doppelfunkenspule_querschnitt_cz.jpg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Zapalovací modul</a:t>
            </a:r>
            <a:r>
              <a:rPr lang="cs-CZ" sz="1600" dirty="0"/>
              <a:t> [online]. [cit. 23.6.2013]. Dostupný na WWW: http://</a:t>
            </a:r>
            <a:r>
              <a:rPr lang="cs-CZ" sz="1600" dirty="0" smtClean="0"/>
              <a:t>www.autocomponent.cz/eshop/files/sk0606.jpg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Zapalovací cívky NGK</a:t>
            </a:r>
            <a:r>
              <a:rPr lang="cs-CZ" sz="1600" dirty="0"/>
              <a:t> [online]. [cit. 23.6.2013]. Dostupný na WWW: http://</a:t>
            </a:r>
            <a:r>
              <a:rPr lang="cs-CZ" sz="1600" dirty="0" smtClean="0"/>
              <a:t>www.ngk.de/typo3temp/pics/59a78d1b9d.jpg</a:t>
            </a:r>
            <a:endParaRPr lang="cs-CZ" sz="1600" dirty="0"/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 smtClean="0"/>
              <a:t>AUTOR </a:t>
            </a:r>
            <a:r>
              <a:rPr lang="cs-CZ" sz="1600" dirty="0"/>
              <a:t>NEUVEDEN. </a:t>
            </a:r>
            <a:r>
              <a:rPr lang="cs-CZ" sz="1600" i="1" dirty="0"/>
              <a:t>NGK uspořádání cívky na svíčku</a:t>
            </a:r>
            <a:r>
              <a:rPr lang="cs-CZ" sz="1600" dirty="0"/>
              <a:t> [online]. [cit. 23.6.2013]. Dostupný na WWW: http://</a:t>
            </a:r>
            <a:r>
              <a:rPr lang="cs-CZ" sz="1600" dirty="0" smtClean="0"/>
              <a:t>www.ngk.de/uploads/tx_templavoila/ngk_kerzenschachtspule_querschnitt_cz.jpg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PETR VÁŇA. </a:t>
            </a:r>
            <a:r>
              <a:rPr lang="cs-CZ" sz="1600" i="1" dirty="0" err="1"/>
              <a:t>Simos</a:t>
            </a:r>
            <a:r>
              <a:rPr lang="cs-CZ" sz="1600" i="1" dirty="0"/>
              <a:t> 2P</a:t>
            </a:r>
            <a:r>
              <a:rPr lang="cs-CZ" sz="1600" dirty="0"/>
              <a:t> [online]. [cit. 23.6.2013]. Dostupný na WWW: http://</a:t>
            </a:r>
            <a:r>
              <a:rPr lang="cs-CZ" sz="1600" dirty="0" smtClean="0"/>
              <a:t>skoda.panda.cz/obrazky2/335_3.gif</a:t>
            </a:r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2604</TotalTime>
  <Words>553</Words>
  <Application>Microsoft Office PowerPoint</Application>
  <PresentationFormat>Předvádění na obrazovce (4:3)</PresentationFormat>
  <Paragraphs>85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1_Cesta</vt:lpstr>
      <vt:lpstr>Prezentace aplikace PowerPoint</vt:lpstr>
      <vt:lpstr>ANOTACE</vt:lpstr>
      <vt:lpstr>plně elektronické zapalování</vt:lpstr>
      <vt:lpstr>plně elektronické zapalování</vt:lpstr>
      <vt:lpstr>plně elektronické zapalování</vt:lpstr>
      <vt:lpstr>plně elektronické zapalování</vt:lpstr>
      <vt:lpstr>plně elektronické zapalování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172</cp:revision>
  <dcterms:created xsi:type="dcterms:W3CDTF">2013-03-31T09:50:13Z</dcterms:created>
  <dcterms:modified xsi:type="dcterms:W3CDTF">2013-06-25T10:57:15Z</dcterms:modified>
</cp:coreProperties>
</file>