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Číslo a početní operace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Posloupnost čísel do 10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1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procvičení a upevnění pojmů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„hned před, hned za, mezi“ v číselné řadě 1-10.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žáci používají pomůcku papírové číslice.</a:t>
              </a:r>
            </a:p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 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1187624" y="2492896"/>
            <a:ext cx="6624736" cy="1440160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683568" y="2636912"/>
            <a:ext cx="7772400" cy="1045811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ČÍSELNÁ ŘADA 1-10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VY_42_INOVACE_02_ČÍSELNÁ ŘADA 0 </a:t>
            </a:r>
            <a:r>
              <a:rPr lang="cs-CZ" sz="2000" smtClean="0"/>
              <a:t>- 10</a:t>
            </a:r>
            <a:endParaRPr lang="cs-CZ" sz="2000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14" name="Volný tvar 13"/>
          <p:cNvSpPr/>
          <p:nvPr/>
        </p:nvSpPr>
        <p:spPr>
          <a:xfrm>
            <a:off x="251520" y="1844824"/>
            <a:ext cx="8854380" cy="4176464"/>
          </a:xfrm>
          <a:custGeom>
            <a:avLst/>
            <a:gdLst>
              <a:gd name="connsiteX0" fmla="*/ 0 w 9174480"/>
              <a:gd name="connsiteY0" fmla="*/ 4229100 h 4472940"/>
              <a:gd name="connsiteX1" fmla="*/ 914400 w 9174480"/>
              <a:gd name="connsiteY1" fmla="*/ 91440 h 4472940"/>
              <a:gd name="connsiteX2" fmla="*/ 3208020 w 9174480"/>
              <a:gd name="connsiteY2" fmla="*/ 3680460 h 4472940"/>
              <a:gd name="connsiteX3" fmla="*/ 5814060 w 9174480"/>
              <a:gd name="connsiteY3" fmla="*/ 144780 h 4472940"/>
              <a:gd name="connsiteX4" fmla="*/ 8686800 w 9174480"/>
              <a:gd name="connsiteY4" fmla="*/ 3848100 h 4472940"/>
              <a:gd name="connsiteX5" fmla="*/ 8740140 w 9174480"/>
              <a:gd name="connsiteY5" fmla="*/ 3893820 h 4472940"/>
              <a:gd name="connsiteX0" fmla="*/ 0 w 9593580"/>
              <a:gd name="connsiteY0" fmla="*/ 4244617 h 4475157"/>
              <a:gd name="connsiteX1" fmla="*/ 1333500 w 9593580"/>
              <a:gd name="connsiteY1" fmla="*/ 93657 h 4475157"/>
              <a:gd name="connsiteX2" fmla="*/ 3627120 w 9593580"/>
              <a:gd name="connsiteY2" fmla="*/ 3682677 h 4475157"/>
              <a:gd name="connsiteX3" fmla="*/ 6233160 w 9593580"/>
              <a:gd name="connsiteY3" fmla="*/ 146997 h 4475157"/>
              <a:gd name="connsiteX4" fmla="*/ 9105900 w 9593580"/>
              <a:gd name="connsiteY4" fmla="*/ 3850317 h 4475157"/>
              <a:gd name="connsiteX5" fmla="*/ 9159240 w 9593580"/>
              <a:gd name="connsiteY5" fmla="*/ 3896037 h 4475157"/>
              <a:gd name="connsiteX0" fmla="*/ 0 w 9973746"/>
              <a:gd name="connsiteY0" fmla="*/ 4244617 h 4485249"/>
              <a:gd name="connsiteX1" fmla="*/ 1333500 w 9973746"/>
              <a:gd name="connsiteY1" fmla="*/ 93657 h 4485249"/>
              <a:gd name="connsiteX2" fmla="*/ 3627120 w 9973746"/>
              <a:gd name="connsiteY2" fmla="*/ 3682677 h 4485249"/>
              <a:gd name="connsiteX3" fmla="*/ 6233160 w 9973746"/>
              <a:gd name="connsiteY3" fmla="*/ 146997 h 4485249"/>
              <a:gd name="connsiteX4" fmla="*/ 9105900 w 9973746"/>
              <a:gd name="connsiteY4" fmla="*/ 3850317 h 4485249"/>
              <a:gd name="connsiteX5" fmla="*/ 9756576 w 9973746"/>
              <a:gd name="connsiteY5" fmla="*/ 3956586 h 4485249"/>
              <a:gd name="connsiteX0" fmla="*/ 0 w 9105900"/>
              <a:gd name="connsiteY0" fmla="*/ 4244617 h 4244617"/>
              <a:gd name="connsiteX1" fmla="*/ 1333500 w 9105900"/>
              <a:gd name="connsiteY1" fmla="*/ 93657 h 4244617"/>
              <a:gd name="connsiteX2" fmla="*/ 3627120 w 9105900"/>
              <a:gd name="connsiteY2" fmla="*/ 3682677 h 4244617"/>
              <a:gd name="connsiteX3" fmla="*/ 6233160 w 9105900"/>
              <a:gd name="connsiteY3" fmla="*/ 146997 h 4244617"/>
              <a:gd name="connsiteX4" fmla="*/ 9105900 w 9105900"/>
              <a:gd name="connsiteY4" fmla="*/ 3850317 h 4244617"/>
              <a:gd name="connsiteX0" fmla="*/ 0 w 9105900"/>
              <a:gd name="connsiteY0" fmla="*/ 4234969 h 4234969"/>
              <a:gd name="connsiteX1" fmla="*/ 1333500 w 9105900"/>
              <a:gd name="connsiteY1" fmla="*/ 84009 h 4234969"/>
              <a:gd name="connsiteX2" fmla="*/ 4139952 w 9105900"/>
              <a:gd name="connsiteY2" fmla="*/ 3730914 h 4234969"/>
              <a:gd name="connsiteX3" fmla="*/ 6233160 w 9105900"/>
              <a:gd name="connsiteY3" fmla="*/ 137349 h 4234969"/>
              <a:gd name="connsiteX4" fmla="*/ 9105900 w 9105900"/>
              <a:gd name="connsiteY4" fmla="*/ 3840669 h 4234969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233160 w 9105900"/>
              <a:gd name="connsiteY3" fmla="*/ 125348 h 4222968"/>
              <a:gd name="connsiteX4" fmla="*/ 9105900 w 9105900"/>
              <a:gd name="connsiteY4" fmla="*/ 3828668 h 4222968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516216 w 9105900"/>
              <a:gd name="connsiteY3" fmla="*/ 118512 h 4222968"/>
              <a:gd name="connsiteX4" fmla="*/ 9105900 w 9105900"/>
              <a:gd name="connsiteY4" fmla="*/ 3828668 h 4222968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8854380"/>
              <a:gd name="connsiteY0" fmla="*/ 4176464 h 4176464"/>
              <a:gd name="connsiteX1" fmla="*/ 1656184 w 8854380"/>
              <a:gd name="connsiteY1" fmla="*/ 0 h 4176464"/>
              <a:gd name="connsiteX2" fmla="*/ 4032448 w 8854380"/>
              <a:gd name="connsiteY2" fmla="*/ 3672409 h 4176464"/>
              <a:gd name="connsiteX3" fmla="*/ 6264696 w 8854380"/>
              <a:gd name="connsiteY3" fmla="*/ 0 h 4176464"/>
              <a:gd name="connsiteX4" fmla="*/ 8854380 w 8854380"/>
              <a:gd name="connsiteY4" fmla="*/ 3710156 h 417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54380" h="4176464">
                <a:moveTo>
                  <a:pt x="0" y="4176464"/>
                </a:moveTo>
                <a:cubicBezTo>
                  <a:pt x="189865" y="2153354"/>
                  <a:pt x="942189" y="72008"/>
                  <a:pt x="1656184" y="0"/>
                </a:cubicBezTo>
                <a:cubicBezTo>
                  <a:pt x="2973275" y="67796"/>
                  <a:pt x="3264363" y="3672409"/>
                  <a:pt x="4032448" y="3672409"/>
                </a:cubicBezTo>
                <a:cubicBezTo>
                  <a:pt x="4800533" y="3672409"/>
                  <a:pt x="5261413" y="545"/>
                  <a:pt x="6264696" y="0"/>
                </a:cubicBezTo>
                <a:cubicBezTo>
                  <a:pt x="7796915" y="88543"/>
                  <a:pt x="8267144" y="3075225"/>
                  <a:pt x="8854380" y="371015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67544" y="29969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547664" y="162880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843808" y="321297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491880" y="47971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572000" y="414908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5148064" y="285293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6084168" y="148478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7380312" y="2420888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8100392" y="393305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107504" y="436510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4005064"/>
            <a:ext cx="933872" cy="1442591"/>
          </a:xfrm>
        </p:spPr>
        <p:txBody>
          <a:bodyPr/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95536" y="263691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475656" y="126876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771800" y="285293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3419872" y="450912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499992" y="378904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076056" y="249289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6012160" y="119675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8028384" y="364502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7308304" y="2060848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4" name="Picture 10" descr="C:\Users\Josef\AppData\Local\Microsoft\Windows\Temporary Internet Files\Content.IE5\U2S132A7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908720"/>
            <a:ext cx="1276350" cy="1758950"/>
          </a:xfrm>
          <a:prstGeom prst="rect">
            <a:avLst/>
          </a:prstGeom>
          <a:noFill/>
        </p:spPr>
      </p:pic>
      <p:pic>
        <p:nvPicPr>
          <p:cNvPr id="1037" name="Picture 13" descr="C:\Users\Josef\AppData\Local\Microsoft\Windows\Temporary Internet Files\Content.IE5\U2S132A7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427984" y="2636912"/>
            <a:ext cx="1828800" cy="1097280"/>
          </a:xfrm>
          <a:prstGeom prst="rect">
            <a:avLst/>
          </a:prstGeom>
          <a:noFill/>
        </p:spPr>
      </p:pic>
      <p:pic>
        <p:nvPicPr>
          <p:cNvPr id="1039" name="Picture 15" descr="C:\Users\Josef\AppData\Local\Microsoft\Windows\Temporary Internet Files\Content.IE5\OJIDA0AX\MC900149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6948264" y="1628800"/>
            <a:ext cx="1728192" cy="1857916"/>
          </a:xfrm>
          <a:prstGeom prst="rect">
            <a:avLst/>
          </a:prstGeom>
          <a:noFill/>
        </p:spPr>
      </p:pic>
      <p:pic>
        <p:nvPicPr>
          <p:cNvPr id="1041" name="Picture 17" descr="C:\Users\Josef\AppData\Local\Microsoft\Windows\Temporary Internet Files\Content.IE5\2UKNPXT4\MC9002506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869160"/>
            <a:ext cx="504231" cy="758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251520" y="1844824"/>
            <a:ext cx="8854380" cy="4176464"/>
          </a:xfrm>
          <a:custGeom>
            <a:avLst/>
            <a:gdLst>
              <a:gd name="connsiteX0" fmla="*/ 0 w 9174480"/>
              <a:gd name="connsiteY0" fmla="*/ 4229100 h 4472940"/>
              <a:gd name="connsiteX1" fmla="*/ 914400 w 9174480"/>
              <a:gd name="connsiteY1" fmla="*/ 91440 h 4472940"/>
              <a:gd name="connsiteX2" fmla="*/ 3208020 w 9174480"/>
              <a:gd name="connsiteY2" fmla="*/ 3680460 h 4472940"/>
              <a:gd name="connsiteX3" fmla="*/ 5814060 w 9174480"/>
              <a:gd name="connsiteY3" fmla="*/ 144780 h 4472940"/>
              <a:gd name="connsiteX4" fmla="*/ 8686800 w 9174480"/>
              <a:gd name="connsiteY4" fmla="*/ 3848100 h 4472940"/>
              <a:gd name="connsiteX5" fmla="*/ 8740140 w 9174480"/>
              <a:gd name="connsiteY5" fmla="*/ 3893820 h 4472940"/>
              <a:gd name="connsiteX0" fmla="*/ 0 w 9593580"/>
              <a:gd name="connsiteY0" fmla="*/ 4244617 h 4475157"/>
              <a:gd name="connsiteX1" fmla="*/ 1333500 w 9593580"/>
              <a:gd name="connsiteY1" fmla="*/ 93657 h 4475157"/>
              <a:gd name="connsiteX2" fmla="*/ 3627120 w 9593580"/>
              <a:gd name="connsiteY2" fmla="*/ 3682677 h 4475157"/>
              <a:gd name="connsiteX3" fmla="*/ 6233160 w 9593580"/>
              <a:gd name="connsiteY3" fmla="*/ 146997 h 4475157"/>
              <a:gd name="connsiteX4" fmla="*/ 9105900 w 9593580"/>
              <a:gd name="connsiteY4" fmla="*/ 3850317 h 4475157"/>
              <a:gd name="connsiteX5" fmla="*/ 9159240 w 9593580"/>
              <a:gd name="connsiteY5" fmla="*/ 3896037 h 4475157"/>
              <a:gd name="connsiteX0" fmla="*/ 0 w 9973746"/>
              <a:gd name="connsiteY0" fmla="*/ 4244617 h 4485249"/>
              <a:gd name="connsiteX1" fmla="*/ 1333500 w 9973746"/>
              <a:gd name="connsiteY1" fmla="*/ 93657 h 4485249"/>
              <a:gd name="connsiteX2" fmla="*/ 3627120 w 9973746"/>
              <a:gd name="connsiteY2" fmla="*/ 3682677 h 4485249"/>
              <a:gd name="connsiteX3" fmla="*/ 6233160 w 9973746"/>
              <a:gd name="connsiteY3" fmla="*/ 146997 h 4485249"/>
              <a:gd name="connsiteX4" fmla="*/ 9105900 w 9973746"/>
              <a:gd name="connsiteY4" fmla="*/ 3850317 h 4485249"/>
              <a:gd name="connsiteX5" fmla="*/ 9756576 w 9973746"/>
              <a:gd name="connsiteY5" fmla="*/ 3956586 h 4485249"/>
              <a:gd name="connsiteX0" fmla="*/ 0 w 9105900"/>
              <a:gd name="connsiteY0" fmla="*/ 4244617 h 4244617"/>
              <a:gd name="connsiteX1" fmla="*/ 1333500 w 9105900"/>
              <a:gd name="connsiteY1" fmla="*/ 93657 h 4244617"/>
              <a:gd name="connsiteX2" fmla="*/ 3627120 w 9105900"/>
              <a:gd name="connsiteY2" fmla="*/ 3682677 h 4244617"/>
              <a:gd name="connsiteX3" fmla="*/ 6233160 w 9105900"/>
              <a:gd name="connsiteY3" fmla="*/ 146997 h 4244617"/>
              <a:gd name="connsiteX4" fmla="*/ 9105900 w 9105900"/>
              <a:gd name="connsiteY4" fmla="*/ 3850317 h 4244617"/>
              <a:gd name="connsiteX0" fmla="*/ 0 w 9105900"/>
              <a:gd name="connsiteY0" fmla="*/ 4234969 h 4234969"/>
              <a:gd name="connsiteX1" fmla="*/ 1333500 w 9105900"/>
              <a:gd name="connsiteY1" fmla="*/ 84009 h 4234969"/>
              <a:gd name="connsiteX2" fmla="*/ 4139952 w 9105900"/>
              <a:gd name="connsiteY2" fmla="*/ 3730914 h 4234969"/>
              <a:gd name="connsiteX3" fmla="*/ 6233160 w 9105900"/>
              <a:gd name="connsiteY3" fmla="*/ 137349 h 4234969"/>
              <a:gd name="connsiteX4" fmla="*/ 9105900 w 9105900"/>
              <a:gd name="connsiteY4" fmla="*/ 3840669 h 4234969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233160 w 9105900"/>
              <a:gd name="connsiteY3" fmla="*/ 125348 h 4222968"/>
              <a:gd name="connsiteX4" fmla="*/ 9105900 w 9105900"/>
              <a:gd name="connsiteY4" fmla="*/ 3828668 h 4222968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516216 w 9105900"/>
              <a:gd name="connsiteY3" fmla="*/ 118512 h 4222968"/>
              <a:gd name="connsiteX4" fmla="*/ 9105900 w 9105900"/>
              <a:gd name="connsiteY4" fmla="*/ 3828668 h 4222968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8854380"/>
              <a:gd name="connsiteY0" fmla="*/ 4176464 h 4176464"/>
              <a:gd name="connsiteX1" fmla="*/ 1656184 w 8854380"/>
              <a:gd name="connsiteY1" fmla="*/ 0 h 4176464"/>
              <a:gd name="connsiteX2" fmla="*/ 4032448 w 8854380"/>
              <a:gd name="connsiteY2" fmla="*/ 3672409 h 4176464"/>
              <a:gd name="connsiteX3" fmla="*/ 6264696 w 8854380"/>
              <a:gd name="connsiteY3" fmla="*/ 0 h 4176464"/>
              <a:gd name="connsiteX4" fmla="*/ 8854380 w 8854380"/>
              <a:gd name="connsiteY4" fmla="*/ 3710156 h 417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54380" h="4176464">
                <a:moveTo>
                  <a:pt x="0" y="4176464"/>
                </a:moveTo>
                <a:cubicBezTo>
                  <a:pt x="189865" y="2153354"/>
                  <a:pt x="942189" y="72008"/>
                  <a:pt x="1656184" y="0"/>
                </a:cubicBezTo>
                <a:cubicBezTo>
                  <a:pt x="2973275" y="67796"/>
                  <a:pt x="3264363" y="3672409"/>
                  <a:pt x="4032448" y="3672409"/>
                </a:cubicBezTo>
                <a:cubicBezTo>
                  <a:pt x="4800533" y="3672409"/>
                  <a:pt x="5261413" y="545"/>
                  <a:pt x="6264696" y="0"/>
                </a:cubicBezTo>
                <a:cubicBezTo>
                  <a:pt x="7796915" y="88543"/>
                  <a:pt x="8267144" y="3075225"/>
                  <a:pt x="8854380" y="371015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7544" y="29969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162880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843808" y="321297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91880" y="47971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72000" y="414908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148064" y="285293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84168" y="148478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380312" y="2420888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100392" y="393305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7504" y="436510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400506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95536" y="263691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475656" y="126876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771800" y="285293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19872" y="450912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499992" y="378904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076056" y="249289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012160" y="119675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8028384" y="364502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7308304" y="2060848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" name="Picture 10" descr="C:\Users\Josef\AppData\Local\Microsoft\Windows\Temporary Internet Files\Content.IE5\U2S132A7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2348880"/>
            <a:ext cx="1276350" cy="1758950"/>
          </a:xfrm>
          <a:prstGeom prst="rect">
            <a:avLst/>
          </a:prstGeom>
          <a:noFill/>
        </p:spPr>
      </p:pic>
      <p:pic>
        <p:nvPicPr>
          <p:cNvPr id="27" name="Picture 13" descr="C:\Users\Josef\AppData\Local\Microsoft\Windows\Temporary Internet Files\Content.IE5\U2S132A7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292080" y="1268760"/>
            <a:ext cx="1828800" cy="1097280"/>
          </a:xfrm>
          <a:prstGeom prst="rect">
            <a:avLst/>
          </a:prstGeom>
          <a:noFill/>
        </p:spPr>
      </p:pic>
      <p:pic>
        <p:nvPicPr>
          <p:cNvPr id="28" name="Picture 15" descr="C:\Users\Josef\AppData\Local\Microsoft\Windows\Temporary Internet Files\Content.IE5\OJIDA0AX\MC900149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415808" y="3212976"/>
            <a:ext cx="1728192" cy="1857916"/>
          </a:xfrm>
          <a:prstGeom prst="rect">
            <a:avLst/>
          </a:prstGeom>
          <a:noFill/>
        </p:spPr>
      </p:pic>
      <p:pic>
        <p:nvPicPr>
          <p:cNvPr id="29" name="Picture 17" descr="C:\Users\Josef\AppData\Local\Microsoft\Windows\Temporary Internet Files\Content.IE5\2UKNPXT4\MC9002506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3212976"/>
            <a:ext cx="504231" cy="758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251520" y="1844824"/>
            <a:ext cx="8854380" cy="4176464"/>
          </a:xfrm>
          <a:custGeom>
            <a:avLst/>
            <a:gdLst>
              <a:gd name="connsiteX0" fmla="*/ 0 w 9174480"/>
              <a:gd name="connsiteY0" fmla="*/ 4229100 h 4472940"/>
              <a:gd name="connsiteX1" fmla="*/ 914400 w 9174480"/>
              <a:gd name="connsiteY1" fmla="*/ 91440 h 4472940"/>
              <a:gd name="connsiteX2" fmla="*/ 3208020 w 9174480"/>
              <a:gd name="connsiteY2" fmla="*/ 3680460 h 4472940"/>
              <a:gd name="connsiteX3" fmla="*/ 5814060 w 9174480"/>
              <a:gd name="connsiteY3" fmla="*/ 144780 h 4472940"/>
              <a:gd name="connsiteX4" fmla="*/ 8686800 w 9174480"/>
              <a:gd name="connsiteY4" fmla="*/ 3848100 h 4472940"/>
              <a:gd name="connsiteX5" fmla="*/ 8740140 w 9174480"/>
              <a:gd name="connsiteY5" fmla="*/ 3893820 h 4472940"/>
              <a:gd name="connsiteX0" fmla="*/ 0 w 9593580"/>
              <a:gd name="connsiteY0" fmla="*/ 4244617 h 4475157"/>
              <a:gd name="connsiteX1" fmla="*/ 1333500 w 9593580"/>
              <a:gd name="connsiteY1" fmla="*/ 93657 h 4475157"/>
              <a:gd name="connsiteX2" fmla="*/ 3627120 w 9593580"/>
              <a:gd name="connsiteY2" fmla="*/ 3682677 h 4475157"/>
              <a:gd name="connsiteX3" fmla="*/ 6233160 w 9593580"/>
              <a:gd name="connsiteY3" fmla="*/ 146997 h 4475157"/>
              <a:gd name="connsiteX4" fmla="*/ 9105900 w 9593580"/>
              <a:gd name="connsiteY4" fmla="*/ 3850317 h 4475157"/>
              <a:gd name="connsiteX5" fmla="*/ 9159240 w 9593580"/>
              <a:gd name="connsiteY5" fmla="*/ 3896037 h 4475157"/>
              <a:gd name="connsiteX0" fmla="*/ 0 w 9973746"/>
              <a:gd name="connsiteY0" fmla="*/ 4244617 h 4485249"/>
              <a:gd name="connsiteX1" fmla="*/ 1333500 w 9973746"/>
              <a:gd name="connsiteY1" fmla="*/ 93657 h 4485249"/>
              <a:gd name="connsiteX2" fmla="*/ 3627120 w 9973746"/>
              <a:gd name="connsiteY2" fmla="*/ 3682677 h 4485249"/>
              <a:gd name="connsiteX3" fmla="*/ 6233160 w 9973746"/>
              <a:gd name="connsiteY3" fmla="*/ 146997 h 4485249"/>
              <a:gd name="connsiteX4" fmla="*/ 9105900 w 9973746"/>
              <a:gd name="connsiteY4" fmla="*/ 3850317 h 4485249"/>
              <a:gd name="connsiteX5" fmla="*/ 9756576 w 9973746"/>
              <a:gd name="connsiteY5" fmla="*/ 3956586 h 4485249"/>
              <a:gd name="connsiteX0" fmla="*/ 0 w 9105900"/>
              <a:gd name="connsiteY0" fmla="*/ 4244617 h 4244617"/>
              <a:gd name="connsiteX1" fmla="*/ 1333500 w 9105900"/>
              <a:gd name="connsiteY1" fmla="*/ 93657 h 4244617"/>
              <a:gd name="connsiteX2" fmla="*/ 3627120 w 9105900"/>
              <a:gd name="connsiteY2" fmla="*/ 3682677 h 4244617"/>
              <a:gd name="connsiteX3" fmla="*/ 6233160 w 9105900"/>
              <a:gd name="connsiteY3" fmla="*/ 146997 h 4244617"/>
              <a:gd name="connsiteX4" fmla="*/ 9105900 w 9105900"/>
              <a:gd name="connsiteY4" fmla="*/ 3850317 h 4244617"/>
              <a:gd name="connsiteX0" fmla="*/ 0 w 9105900"/>
              <a:gd name="connsiteY0" fmla="*/ 4234969 h 4234969"/>
              <a:gd name="connsiteX1" fmla="*/ 1333500 w 9105900"/>
              <a:gd name="connsiteY1" fmla="*/ 84009 h 4234969"/>
              <a:gd name="connsiteX2" fmla="*/ 4139952 w 9105900"/>
              <a:gd name="connsiteY2" fmla="*/ 3730914 h 4234969"/>
              <a:gd name="connsiteX3" fmla="*/ 6233160 w 9105900"/>
              <a:gd name="connsiteY3" fmla="*/ 137349 h 4234969"/>
              <a:gd name="connsiteX4" fmla="*/ 9105900 w 9105900"/>
              <a:gd name="connsiteY4" fmla="*/ 3840669 h 4234969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233160 w 9105900"/>
              <a:gd name="connsiteY3" fmla="*/ 125348 h 4222968"/>
              <a:gd name="connsiteX4" fmla="*/ 9105900 w 9105900"/>
              <a:gd name="connsiteY4" fmla="*/ 3828668 h 4222968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516216 w 9105900"/>
              <a:gd name="connsiteY3" fmla="*/ 118512 h 4222968"/>
              <a:gd name="connsiteX4" fmla="*/ 9105900 w 9105900"/>
              <a:gd name="connsiteY4" fmla="*/ 3828668 h 4222968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8854380"/>
              <a:gd name="connsiteY0" fmla="*/ 4176464 h 4176464"/>
              <a:gd name="connsiteX1" fmla="*/ 1656184 w 8854380"/>
              <a:gd name="connsiteY1" fmla="*/ 0 h 4176464"/>
              <a:gd name="connsiteX2" fmla="*/ 4032448 w 8854380"/>
              <a:gd name="connsiteY2" fmla="*/ 3672409 h 4176464"/>
              <a:gd name="connsiteX3" fmla="*/ 6264696 w 8854380"/>
              <a:gd name="connsiteY3" fmla="*/ 0 h 4176464"/>
              <a:gd name="connsiteX4" fmla="*/ 8854380 w 8854380"/>
              <a:gd name="connsiteY4" fmla="*/ 3710156 h 417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54380" h="4176464">
                <a:moveTo>
                  <a:pt x="0" y="4176464"/>
                </a:moveTo>
                <a:cubicBezTo>
                  <a:pt x="189865" y="2153354"/>
                  <a:pt x="942189" y="72008"/>
                  <a:pt x="1656184" y="0"/>
                </a:cubicBezTo>
                <a:cubicBezTo>
                  <a:pt x="2973275" y="67796"/>
                  <a:pt x="3264363" y="3672409"/>
                  <a:pt x="4032448" y="3672409"/>
                </a:cubicBezTo>
                <a:cubicBezTo>
                  <a:pt x="4800533" y="3672409"/>
                  <a:pt x="5261413" y="545"/>
                  <a:pt x="6264696" y="0"/>
                </a:cubicBezTo>
                <a:cubicBezTo>
                  <a:pt x="7796915" y="88543"/>
                  <a:pt x="8267144" y="3075225"/>
                  <a:pt x="8854380" y="371015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7544" y="29969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162880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843808" y="321297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91880" y="47971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72000" y="414908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148064" y="285293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84168" y="148478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380312" y="2420888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100392" y="393305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7504" y="436510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400506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95536" y="263691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475656" y="126876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771800" y="285293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19872" y="450912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499992" y="378904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076056" y="249289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012160" y="119675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8028384" y="364502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7308304" y="2060848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" name="Picture 10" descr="C:\Users\Josef\AppData\Local\Microsoft\Windows\Temporary Internet Files\Content.IE5\U2S132A7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252536" y="3789040"/>
            <a:ext cx="1276350" cy="1758950"/>
          </a:xfrm>
          <a:prstGeom prst="rect">
            <a:avLst/>
          </a:prstGeom>
          <a:noFill/>
        </p:spPr>
      </p:pic>
      <p:pic>
        <p:nvPicPr>
          <p:cNvPr id="27" name="Picture 13" descr="C:\Users\Josef\AppData\Local\Microsoft\Windows\Temporary Internet Files\Content.IE5\U2S132A7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3779912" y="3861048"/>
            <a:ext cx="1828800" cy="1097280"/>
          </a:xfrm>
          <a:prstGeom prst="rect">
            <a:avLst/>
          </a:prstGeom>
          <a:noFill/>
        </p:spPr>
      </p:pic>
      <p:pic>
        <p:nvPicPr>
          <p:cNvPr id="28" name="Picture 15" descr="C:\Users\Josef\AppData\Local\Microsoft\Windows\Temporary Internet Files\Content.IE5\OJIDA0AX\MC900149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508104" y="908720"/>
            <a:ext cx="1728192" cy="1857916"/>
          </a:xfrm>
          <a:prstGeom prst="rect">
            <a:avLst/>
          </a:prstGeom>
          <a:noFill/>
        </p:spPr>
      </p:pic>
      <p:pic>
        <p:nvPicPr>
          <p:cNvPr id="29" name="Picture 17" descr="C:\Users\Josef\AppData\Local\Microsoft\Windows\Temporary Internet Files\Content.IE5\2UKNPXT4\MC9002506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4797152"/>
            <a:ext cx="504231" cy="758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"/>
                            </p:stCondLst>
                            <p:childTnLst>
                              <p:par>
                                <p:cTn id="7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548680"/>
            <a:ext cx="8769856" cy="5745480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251520" y="1844824"/>
            <a:ext cx="8854380" cy="4176464"/>
          </a:xfrm>
          <a:custGeom>
            <a:avLst/>
            <a:gdLst>
              <a:gd name="connsiteX0" fmla="*/ 0 w 9174480"/>
              <a:gd name="connsiteY0" fmla="*/ 4229100 h 4472940"/>
              <a:gd name="connsiteX1" fmla="*/ 914400 w 9174480"/>
              <a:gd name="connsiteY1" fmla="*/ 91440 h 4472940"/>
              <a:gd name="connsiteX2" fmla="*/ 3208020 w 9174480"/>
              <a:gd name="connsiteY2" fmla="*/ 3680460 h 4472940"/>
              <a:gd name="connsiteX3" fmla="*/ 5814060 w 9174480"/>
              <a:gd name="connsiteY3" fmla="*/ 144780 h 4472940"/>
              <a:gd name="connsiteX4" fmla="*/ 8686800 w 9174480"/>
              <a:gd name="connsiteY4" fmla="*/ 3848100 h 4472940"/>
              <a:gd name="connsiteX5" fmla="*/ 8740140 w 9174480"/>
              <a:gd name="connsiteY5" fmla="*/ 3893820 h 4472940"/>
              <a:gd name="connsiteX0" fmla="*/ 0 w 9593580"/>
              <a:gd name="connsiteY0" fmla="*/ 4244617 h 4475157"/>
              <a:gd name="connsiteX1" fmla="*/ 1333500 w 9593580"/>
              <a:gd name="connsiteY1" fmla="*/ 93657 h 4475157"/>
              <a:gd name="connsiteX2" fmla="*/ 3627120 w 9593580"/>
              <a:gd name="connsiteY2" fmla="*/ 3682677 h 4475157"/>
              <a:gd name="connsiteX3" fmla="*/ 6233160 w 9593580"/>
              <a:gd name="connsiteY3" fmla="*/ 146997 h 4475157"/>
              <a:gd name="connsiteX4" fmla="*/ 9105900 w 9593580"/>
              <a:gd name="connsiteY4" fmla="*/ 3850317 h 4475157"/>
              <a:gd name="connsiteX5" fmla="*/ 9159240 w 9593580"/>
              <a:gd name="connsiteY5" fmla="*/ 3896037 h 4475157"/>
              <a:gd name="connsiteX0" fmla="*/ 0 w 9973746"/>
              <a:gd name="connsiteY0" fmla="*/ 4244617 h 4485249"/>
              <a:gd name="connsiteX1" fmla="*/ 1333500 w 9973746"/>
              <a:gd name="connsiteY1" fmla="*/ 93657 h 4485249"/>
              <a:gd name="connsiteX2" fmla="*/ 3627120 w 9973746"/>
              <a:gd name="connsiteY2" fmla="*/ 3682677 h 4485249"/>
              <a:gd name="connsiteX3" fmla="*/ 6233160 w 9973746"/>
              <a:gd name="connsiteY3" fmla="*/ 146997 h 4485249"/>
              <a:gd name="connsiteX4" fmla="*/ 9105900 w 9973746"/>
              <a:gd name="connsiteY4" fmla="*/ 3850317 h 4485249"/>
              <a:gd name="connsiteX5" fmla="*/ 9756576 w 9973746"/>
              <a:gd name="connsiteY5" fmla="*/ 3956586 h 4485249"/>
              <a:gd name="connsiteX0" fmla="*/ 0 w 9105900"/>
              <a:gd name="connsiteY0" fmla="*/ 4244617 h 4244617"/>
              <a:gd name="connsiteX1" fmla="*/ 1333500 w 9105900"/>
              <a:gd name="connsiteY1" fmla="*/ 93657 h 4244617"/>
              <a:gd name="connsiteX2" fmla="*/ 3627120 w 9105900"/>
              <a:gd name="connsiteY2" fmla="*/ 3682677 h 4244617"/>
              <a:gd name="connsiteX3" fmla="*/ 6233160 w 9105900"/>
              <a:gd name="connsiteY3" fmla="*/ 146997 h 4244617"/>
              <a:gd name="connsiteX4" fmla="*/ 9105900 w 9105900"/>
              <a:gd name="connsiteY4" fmla="*/ 3850317 h 4244617"/>
              <a:gd name="connsiteX0" fmla="*/ 0 w 9105900"/>
              <a:gd name="connsiteY0" fmla="*/ 4234969 h 4234969"/>
              <a:gd name="connsiteX1" fmla="*/ 1333500 w 9105900"/>
              <a:gd name="connsiteY1" fmla="*/ 84009 h 4234969"/>
              <a:gd name="connsiteX2" fmla="*/ 4139952 w 9105900"/>
              <a:gd name="connsiteY2" fmla="*/ 3730914 h 4234969"/>
              <a:gd name="connsiteX3" fmla="*/ 6233160 w 9105900"/>
              <a:gd name="connsiteY3" fmla="*/ 137349 h 4234969"/>
              <a:gd name="connsiteX4" fmla="*/ 9105900 w 9105900"/>
              <a:gd name="connsiteY4" fmla="*/ 3840669 h 4234969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233160 w 9105900"/>
              <a:gd name="connsiteY3" fmla="*/ 125348 h 4222968"/>
              <a:gd name="connsiteX4" fmla="*/ 9105900 w 9105900"/>
              <a:gd name="connsiteY4" fmla="*/ 3828668 h 4222968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516216 w 9105900"/>
              <a:gd name="connsiteY3" fmla="*/ 118512 h 4222968"/>
              <a:gd name="connsiteX4" fmla="*/ 9105900 w 9105900"/>
              <a:gd name="connsiteY4" fmla="*/ 3828668 h 4222968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8854380"/>
              <a:gd name="connsiteY0" fmla="*/ 4176464 h 4176464"/>
              <a:gd name="connsiteX1" fmla="*/ 1656184 w 8854380"/>
              <a:gd name="connsiteY1" fmla="*/ 0 h 4176464"/>
              <a:gd name="connsiteX2" fmla="*/ 4032448 w 8854380"/>
              <a:gd name="connsiteY2" fmla="*/ 3672409 h 4176464"/>
              <a:gd name="connsiteX3" fmla="*/ 6264696 w 8854380"/>
              <a:gd name="connsiteY3" fmla="*/ 0 h 4176464"/>
              <a:gd name="connsiteX4" fmla="*/ 8854380 w 8854380"/>
              <a:gd name="connsiteY4" fmla="*/ 3710156 h 417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54380" h="4176464">
                <a:moveTo>
                  <a:pt x="0" y="4176464"/>
                </a:moveTo>
                <a:cubicBezTo>
                  <a:pt x="189865" y="2153354"/>
                  <a:pt x="942189" y="72008"/>
                  <a:pt x="1656184" y="0"/>
                </a:cubicBezTo>
                <a:cubicBezTo>
                  <a:pt x="2973275" y="67796"/>
                  <a:pt x="3264363" y="3672409"/>
                  <a:pt x="4032448" y="3672409"/>
                </a:cubicBezTo>
                <a:cubicBezTo>
                  <a:pt x="4800533" y="3672409"/>
                  <a:pt x="5261413" y="545"/>
                  <a:pt x="6264696" y="0"/>
                </a:cubicBezTo>
                <a:cubicBezTo>
                  <a:pt x="7796915" y="88543"/>
                  <a:pt x="8267144" y="3075225"/>
                  <a:pt x="8854380" y="371015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7544" y="29969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162880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843808" y="321297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91880" y="47971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72000" y="414908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148064" y="285293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84168" y="148478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380312" y="2420888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100392" y="393305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7504" y="436510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400506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95536" y="263691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475656" y="126876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771800" y="285293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19872" y="450912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499992" y="378904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076056" y="249289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012160" y="119675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8028384" y="364502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7308304" y="2060848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" name="Picture 10" descr="C:\Users\Josef\AppData\Local\Microsoft\Windows\Temporary Internet Files\Content.IE5\U2S132A7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80528" y="3861048"/>
            <a:ext cx="1276350" cy="1758950"/>
          </a:xfrm>
          <a:prstGeom prst="rect">
            <a:avLst/>
          </a:prstGeom>
          <a:noFill/>
        </p:spPr>
      </p:pic>
      <p:pic>
        <p:nvPicPr>
          <p:cNvPr id="27" name="Picture 13" descr="C:\Users\Josef\AppData\Local\Microsoft\Windows\Temporary Internet Files\Content.IE5\U2S132A7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2555776" y="4509120"/>
            <a:ext cx="1828800" cy="1097280"/>
          </a:xfrm>
          <a:prstGeom prst="rect">
            <a:avLst/>
          </a:prstGeom>
          <a:noFill/>
        </p:spPr>
      </p:pic>
      <p:pic>
        <p:nvPicPr>
          <p:cNvPr id="28" name="Picture 15" descr="C:\Users\Josef\AppData\Local\Microsoft\Windows\Temporary Internet Files\Content.IE5\OJIDA0AX\MC900149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4716016" y="2132856"/>
            <a:ext cx="1728192" cy="1857916"/>
          </a:xfrm>
          <a:prstGeom prst="rect">
            <a:avLst/>
          </a:prstGeom>
          <a:noFill/>
        </p:spPr>
      </p:pic>
      <p:pic>
        <p:nvPicPr>
          <p:cNvPr id="29" name="Picture 17" descr="C:\Users\Josef\AppData\Local\Microsoft\Windows\Temporary Internet Files\Content.IE5\2UKNPXT4\MC9002506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1628800"/>
            <a:ext cx="504231" cy="758988"/>
          </a:xfrm>
          <a:prstGeom prst="rect">
            <a:avLst/>
          </a:prstGeom>
          <a:noFill/>
        </p:spPr>
      </p:pic>
      <p:pic>
        <p:nvPicPr>
          <p:cNvPr id="1026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80312" y="2420888"/>
            <a:ext cx="832245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5" name="Volný tvar 4"/>
          <p:cNvSpPr/>
          <p:nvPr/>
        </p:nvSpPr>
        <p:spPr>
          <a:xfrm>
            <a:off x="251520" y="1844824"/>
            <a:ext cx="8854380" cy="4176464"/>
          </a:xfrm>
          <a:custGeom>
            <a:avLst/>
            <a:gdLst>
              <a:gd name="connsiteX0" fmla="*/ 0 w 9174480"/>
              <a:gd name="connsiteY0" fmla="*/ 4229100 h 4472940"/>
              <a:gd name="connsiteX1" fmla="*/ 914400 w 9174480"/>
              <a:gd name="connsiteY1" fmla="*/ 91440 h 4472940"/>
              <a:gd name="connsiteX2" fmla="*/ 3208020 w 9174480"/>
              <a:gd name="connsiteY2" fmla="*/ 3680460 h 4472940"/>
              <a:gd name="connsiteX3" fmla="*/ 5814060 w 9174480"/>
              <a:gd name="connsiteY3" fmla="*/ 144780 h 4472940"/>
              <a:gd name="connsiteX4" fmla="*/ 8686800 w 9174480"/>
              <a:gd name="connsiteY4" fmla="*/ 3848100 h 4472940"/>
              <a:gd name="connsiteX5" fmla="*/ 8740140 w 9174480"/>
              <a:gd name="connsiteY5" fmla="*/ 3893820 h 4472940"/>
              <a:gd name="connsiteX0" fmla="*/ 0 w 9593580"/>
              <a:gd name="connsiteY0" fmla="*/ 4244617 h 4475157"/>
              <a:gd name="connsiteX1" fmla="*/ 1333500 w 9593580"/>
              <a:gd name="connsiteY1" fmla="*/ 93657 h 4475157"/>
              <a:gd name="connsiteX2" fmla="*/ 3627120 w 9593580"/>
              <a:gd name="connsiteY2" fmla="*/ 3682677 h 4475157"/>
              <a:gd name="connsiteX3" fmla="*/ 6233160 w 9593580"/>
              <a:gd name="connsiteY3" fmla="*/ 146997 h 4475157"/>
              <a:gd name="connsiteX4" fmla="*/ 9105900 w 9593580"/>
              <a:gd name="connsiteY4" fmla="*/ 3850317 h 4475157"/>
              <a:gd name="connsiteX5" fmla="*/ 9159240 w 9593580"/>
              <a:gd name="connsiteY5" fmla="*/ 3896037 h 4475157"/>
              <a:gd name="connsiteX0" fmla="*/ 0 w 9973746"/>
              <a:gd name="connsiteY0" fmla="*/ 4244617 h 4485249"/>
              <a:gd name="connsiteX1" fmla="*/ 1333500 w 9973746"/>
              <a:gd name="connsiteY1" fmla="*/ 93657 h 4485249"/>
              <a:gd name="connsiteX2" fmla="*/ 3627120 w 9973746"/>
              <a:gd name="connsiteY2" fmla="*/ 3682677 h 4485249"/>
              <a:gd name="connsiteX3" fmla="*/ 6233160 w 9973746"/>
              <a:gd name="connsiteY3" fmla="*/ 146997 h 4485249"/>
              <a:gd name="connsiteX4" fmla="*/ 9105900 w 9973746"/>
              <a:gd name="connsiteY4" fmla="*/ 3850317 h 4485249"/>
              <a:gd name="connsiteX5" fmla="*/ 9756576 w 9973746"/>
              <a:gd name="connsiteY5" fmla="*/ 3956586 h 4485249"/>
              <a:gd name="connsiteX0" fmla="*/ 0 w 9105900"/>
              <a:gd name="connsiteY0" fmla="*/ 4244617 h 4244617"/>
              <a:gd name="connsiteX1" fmla="*/ 1333500 w 9105900"/>
              <a:gd name="connsiteY1" fmla="*/ 93657 h 4244617"/>
              <a:gd name="connsiteX2" fmla="*/ 3627120 w 9105900"/>
              <a:gd name="connsiteY2" fmla="*/ 3682677 h 4244617"/>
              <a:gd name="connsiteX3" fmla="*/ 6233160 w 9105900"/>
              <a:gd name="connsiteY3" fmla="*/ 146997 h 4244617"/>
              <a:gd name="connsiteX4" fmla="*/ 9105900 w 9105900"/>
              <a:gd name="connsiteY4" fmla="*/ 3850317 h 4244617"/>
              <a:gd name="connsiteX0" fmla="*/ 0 w 9105900"/>
              <a:gd name="connsiteY0" fmla="*/ 4234969 h 4234969"/>
              <a:gd name="connsiteX1" fmla="*/ 1333500 w 9105900"/>
              <a:gd name="connsiteY1" fmla="*/ 84009 h 4234969"/>
              <a:gd name="connsiteX2" fmla="*/ 4139952 w 9105900"/>
              <a:gd name="connsiteY2" fmla="*/ 3730914 h 4234969"/>
              <a:gd name="connsiteX3" fmla="*/ 6233160 w 9105900"/>
              <a:gd name="connsiteY3" fmla="*/ 137349 h 4234969"/>
              <a:gd name="connsiteX4" fmla="*/ 9105900 w 9105900"/>
              <a:gd name="connsiteY4" fmla="*/ 3840669 h 4234969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233160 w 9105900"/>
              <a:gd name="connsiteY3" fmla="*/ 125348 h 4222968"/>
              <a:gd name="connsiteX4" fmla="*/ 9105900 w 9105900"/>
              <a:gd name="connsiteY4" fmla="*/ 3828668 h 4222968"/>
              <a:gd name="connsiteX0" fmla="*/ 0 w 9105900"/>
              <a:gd name="connsiteY0" fmla="*/ 4222968 h 4222968"/>
              <a:gd name="connsiteX1" fmla="*/ 1333500 w 9105900"/>
              <a:gd name="connsiteY1" fmla="*/ 72008 h 4222968"/>
              <a:gd name="connsiteX2" fmla="*/ 4283968 w 9105900"/>
              <a:gd name="connsiteY2" fmla="*/ 3790921 h 4222968"/>
              <a:gd name="connsiteX3" fmla="*/ 6516216 w 9105900"/>
              <a:gd name="connsiteY3" fmla="*/ 118512 h 4222968"/>
              <a:gd name="connsiteX4" fmla="*/ 9105900 w 9105900"/>
              <a:gd name="connsiteY4" fmla="*/ 3828668 h 4222968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76464 h 4176464"/>
              <a:gd name="connsiteX1" fmla="*/ 1907704 w 9105900"/>
              <a:gd name="connsiteY1" fmla="*/ 72008 h 4176464"/>
              <a:gd name="connsiteX2" fmla="*/ 4283968 w 9105900"/>
              <a:gd name="connsiteY2" fmla="*/ 3744417 h 4176464"/>
              <a:gd name="connsiteX3" fmla="*/ 6516216 w 9105900"/>
              <a:gd name="connsiteY3" fmla="*/ 72008 h 4176464"/>
              <a:gd name="connsiteX4" fmla="*/ 9105900 w 9105900"/>
              <a:gd name="connsiteY4" fmla="*/ 3782164 h 4176464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9105900"/>
              <a:gd name="connsiteY0" fmla="*/ 4104456 h 4104456"/>
              <a:gd name="connsiteX1" fmla="*/ 1907704 w 9105900"/>
              <a:gd name="connsiteY1" fmla="*/ 0 h 4104456"/>
              <a:gd name="connsiteX2" fmla="*/ 4283968 w 9105900"/>
              <a:gd name="connsiteY2" fmla="*/ 3672409 h 4104456"/>
              <a:gd name="connsiteX3" fmla="*/ 6516216 w 9105900"/>
              <a:gd name="connsiteY3" fmla="*/ 0 h 4104456"/>
              <a:gd name="connsiteX4" fmla="*/ 9105900 w 9105900"/>
              <a:gd name="connsiteY4" fmla="*/ 3710156 h 4104456"/>
              <a:gd name="connsiteX0" fmla="*/ 0 w 8854380"/>
              <a:gd name="connsiteY0" fmla="*/ 4176464 h 4176464"/>
              <a:gd name="connsiteX1" fmla="*/ 1656184 w 8854380"/>
              <a:gd name="connsiteY1" fmla="*/ 0 h 4176464"/>
              <a:gd name="connsiteX2" fmla="*/ 4032448 w 8854380"/>
              <a:gd name="connsiteY2" fmla="*/ 3672409 h 4176464"/>
              <a:gd name="connsiteX3" fmla="*/ 6264696 w 8854380"/>
              <a:gd name="connsiteY3" fmla="*/ 0 h 4176464"/>
              <a:gd name="connsiteX4" fmla="*/ 8854380 w 8854380"/>
              <a:gd name="connsiteY4" fmla="*/ 3710156 h 41764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854380" h="4176464">
                <a:moveTo>
                  <a:pt x="0" y="4176464"/>
                </a:moveTo>
                <a:cubicBezTo>
                  <a:pt x="189865" y="2153354"/>
                  <a:pt x="942189" y="72008"/>
                  <a:pt x="1656184" y="0"/>
                </a:cubicBezTo>
                <a:cubicBezTo>
                  <a:pt x="2973275" y="67796"/>
                  <a:pt x="3264363" y="3672409"/>
                  <a:pt x="4032448" y="3672409"/>
                </a:cubicBezTo>
                <a:cubicBezTo>
                  <a:pt x="4800533" y="3672409"/>
                  <a:pt x="5261413" y="545"/>
                  <a:pt x="6264696" y="0"/>
                </a:cubicBezTo>
                <a:cubicBezTo>
                  <a:pt x="7796915" y="88543"/>
                  <a:pt x="8267144" y="3075225"/>
                  <a:pt x="8854380" y="371015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67544" y="29969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547664" y="162880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843808" y="321297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91880" y="4797152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572000" y="4149080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148064" y="285293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6084168" y="148478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7380312" y="2420888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8100392" y="3933056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07504" y="4365104"/>
            <a:ext cx="792088" cy="792088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400506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95536" y="263691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1475656" y="126876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3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2771800" y="285293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4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19872" y="450912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5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499992" y="3789040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6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076056" y="2492896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7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6012160" y="1196752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8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8028384" y="3645024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10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5" name="Nadpis 1"/>
          <p:cNvSpPr txBox="1">
            <a:spLocks/>
          </p:cNvSpPr>
          <p:nvPr/>
        </p:nvSpPr>
        <p:spPr>
          <a:xfrm>
            <a:off x="7308304" y="2060848"/>
            <a:ext cx="933872" cy="144259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9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6" name="Picture 10" descr="C:\Users\Josef\AppData\Local\Microsoft\Windows\Temporary Internet Files\Content.IE5\U2S132A7\MC9004324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2420888"/>
            <a:ext cx="1276350" cy="1758950"/>
          </a:xfrm>
          <a:prstGeom prst="rect">
            <a:avLst/>
          </a:prstGeom>
          <a:noFill/>
        </p:spPr>
      </p:pic>
      <p:pic>
        <p:nvPicPr>
          <p:cNvPr id="27" name="Picture 13" descr="C:\Users\Josef\AppData\Local\Microsoft\Windows\Temporary Internet Files\Content.IE5\U2S132A7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211960" y="2564904"/>
            <a:ext cx="1828800" cy="1097280"/>
          </a:xfrm>
          <a:prstGeom prst="rect">
            <a:avLst/>
          </a:prstGeom>
          <a:noFill/>
        </p:spPr>
      </p:pic>
      <p:pic>
        <p:nvPicPr>
          <p:cNvPr id="28" name="Picture 15" descr="C:\Users\Josef\AppData\Local\Microsoft\Windows\Temporary Internet Files\Content.IE5\OJIDA0AX\MC90014932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652120" y="836712"/>
            <a:ext cx="1728192" cy="1857916"/>
          </a:xfrm>
          <a:prstGeom prst="rect">
            <a:avLst/>
          </a:prstGeom>
          <a:noFill/>
        </p:spPr>
      </p:pic>
      <p:pic>
        <p:nvPicPr>
          <p:cNvPr id="29" name="Picture 17" descr="C:\Users\Josef\AppData\Local\Microsoft\Windows\Temporary Internet Files\Content.IE5\2UKNPXT4\MC9002506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4149080"/>
            <a:ext cx="504231" cy="758988"/>
          </a:xfrm>
          <a:prstGeom prst="rect">
            <a:avLst/>
          </a:prstGeom>
          <a:noFill/>
        </p:spPr>
      </p:pic>
      <p:pic>
        <p:nvPicPr>
          <p:cNvPr id="30" name="Picture 2" descr="C:\Program Files (x86)\Microsoft Office\MEDIA\CAGCAT10\j0281904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00392" y="3933056"/>
            <a:ext cx="832245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"/>
                            </p:stCondLst>
                            <p:childTnLst>
                              <p:par>
                                <p:cTn id="5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Users\Josef\AppData\Local\Microsoft\Windows\Temporary Internet Files\Content.IE5\1YFGTOO4\MP900433333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107504" y="620688"/>
            <a:ext cx="8769856" cy="5745480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Použité zdroje: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3"/>
              </a:rPr>
              <a:t>microsoft.com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146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1</vt:lpstr>
      <vt:lpstr>Snímek 4</vt:lpstr>
      <vt:lpstr>Snímek 5</vt:lpstr>
      <vt:lpstr>Snímek 6</vt:lpstr>
      <vt:lpstr>Snímek 7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</dc:title>
  <dc:creator>Pepa</dc:creator>
  <cp:lastModifiedBy>Hanka</cp:lastModifiedBy>
  <cp:revision>17</cp:revision>
  <dcterms:created xsi:type="dcterms:W3CDTF">2011-03-16T20:49:39Z</dcterms:created>
  <dcterms:modified xsi:type="dcterms:W3CDTF">2011-12-31T16:38:49Z</dcterms:modified>
</cp:coreProperties>
</file>