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2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6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12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442900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Číslo a početní operace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Posloupnost čísel do 20</a:t>
              </a: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Březen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763688" y="416708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1</a:t>
              </a:r>
              <a:r>
                <a:rPr kumimoji="0" lang="cs-CZ" sz="2400" b="1" i="0" u="none" strike="noStrike" kern="1200" cap="all" spc="0" normalizeH="0" baseline="0" noProof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., 2.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slouží k procvičení a upevnění pojmů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„hned před, hned za, mezi“ v číselné řadě 1-20.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žáci používají pomůcku papírové číslice. 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9" descr="C:\Users\Josef\AppData\Local\Microsoft\Windows\Temporary Internet Files\Content.IE5\2UKNPXT4\MP900427760[1].jpg"/>
          <p:cNvPicPr>
            <a:picLocks noChangeAspect="1" noChangeArrowheads="1"/>
          </p:cNvPicPr>
          <p:nvPr/>
        </p:nvPicPr>
        <p:blipFill>
          <a:blip r:embed="rId2" cstate="print">
            <a:lum contrast="-3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1187624" y="2492896"/>
            <a:ext cx="6624736" cy="1440160"/>
          </a:xfrm>
          <a:prstGeom prst="round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1"/>
          <p:cNvSpPr>
            <a:spLocks noGrp="1"/>
          </p:cNvSpPr>
          <p:nvPr/>
        </p:nvSpPr>
        <p:spPr>
          <a:xfrm>
            <a:off x="683568" y="2636912"/>
            <a:ext cx="7772400" cy="1045811"/>
          </a:xfrm>
          <a:prstGeom prst="rect">
            <a:avLst/>
          </a:prstGeom>
          <a:noFill/>
        </p:spPr>
        <p:txBody>
          <a:bodyPr anchor="t" anchorCtr="0">
            <a:noAutofit/>
          </a:bodyPr>
          <a:lstStyle>
            <a:defPPr>
              <a:defRPr sz="4400">
                <a:solidFill>
                  <a:schemeClr val="tx2">
                    <a:shade val="80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en-US" sz="6200" b="1" kern="1200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lt"/>
                <a:cs typeface="+mj-lt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9pPr>
          </a:lstStyle>
          <a:p>
            <a:pPr eaLnBrk="1" hangingPunct="1">
              <a:defRPr/>
            </a:pPr>
            <a:r>
              <a:rPr lang="cs-CZ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ČÍSELNÁ ŘADA 1-20</a:t>
            </a:r>
            <a:endParaRPr lang="cs-CZ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7" name="Podnadpis 2"/>
          <p:cNvSpPr>
            <a:spLocks noGrp="1"/>
          </p:cNvSpPr>
          <p:nvPr/>
        </p:nvSpPr>
        <p:spPr bwMode="auto">
          <a:xfrm>
            <a:off x="419100" y="677069"/>
            <a:ext cx="8305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VY_42_INOVACE_03_ČÍSELNÁ ŘADA 1 - 20</a:t>
            </a:r>
            <a:endParaRPr lang="cs-CZ" sz="2000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 descr="C:\Users\Josef\AppData\Local\Microsoft\Windows\Temporary Internet Files\Content.IE5\2UKNPXT4\MP900427760[1].jpg"/>
          <p:cNvPicPr>
            <a:picLocks noChangeAspect="1" noChangeArrowheads="1"/>
          </p:cNvPicPr>
          <p:nvPr/>
        </p:nvPicPr>
        <p:blipFill>
          <a:blip r:embed="rId2" cstate="print">
            <a:lum contrast="-30000"/>
          </a:blip>
          <a:srcRect/>
          <a:stretch>
            <a:fillRect/>
          </a:stretch>
        </p:blipFill>
        <p:spPr bwMode="auto">
          <a:xfrm>
            <a:off x="0" y="75009"/>
            <a:ext cx="9144000" cy="6707981"/>
          </a:xfrm>
          <a:prstGeom prst="rect">
            <a:avLst/>
          </a:prstGeom>
          <a:noFill/>
        </p:spPr>
      </p:pic>
      <p:sp>
        <p:nvSpPr>
          <p:cNvPr id="26" name="Volný tvar 25"/>
          <p:cNvSpPr/>
          <p:nvPr/>
        </p:nvSpPr>
        <p:spPr>
          <a:xfrm>
            <a:off x="323528" y="188640"/>
            <a:ext cx="7134068" cy="6473253"/>
          </a:xfrm>
          <a:custGeom>
            <a:avLst/>
            <a:gdLst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4127291 w 7134068"/>
              <a:gd name="connsiteY2" fmla="*/ 2774430 h 6473253"/>
              <a:gd name="connsiteX3" fmla="*/ 4239718 w 7134068"/>
              <a:gd name="connsiteY3" fmla="*/ 3246620 h 6473253"/>
              <a:gd name="connsiteX4" fmla="*/ 3572655 w 7134068"/>
              <a:gd name="connsiteY4" fmla="*/ 3246620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809344 w 7134068"/>
              <a:gd name="connsiteY7" fmla="*/ 3291591 h 6473253"/>
              <a:gd name="connsiteX8" fmla="*/ 3520190 w 7134068"/>
              <a:gd name="connsiteY8" fmla="*/ 3808751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76996 w 7134068"/>
              <a:gd name="connsiteY16" fmla="*/ 38986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39718 w 7134068"/>
              <a:gd name="connsiteY3" fmla="*/ 3246620 h 6473253"/>
              <a:gd name="connsiteX4" fmla="*/ 3572655 w 7134068"/>
              <a:gd name="connsiteY4" fmla="*/ 3246620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809344 w 7134068"/>
              <a:gd name="connsiteY7" fmla="*/ 3291591 h 6473253"/>
              <a:gd name="connsiteX8" fmla="*/ 3520190 w 7134068"/>
              <a:gd name="connsiteY8" fmla="*/ 3808751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76996 w 7134068"/>
              <a:gd name="connsiteY16" fmla="*/ 38986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39718 w 7134068"/>
              <a:gd name="connsiteY3" fmla="*/ 3246620 h 6473253"/>
              <a:gd name="connsiteX4" fmla="*/ 3572655 w 7134068"/>
              <a:gd name="connsiteY4" fmla="*/ 3246620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809344 w 7134068"/>
              <a:gd name="connsiteY7" fmla="*/ 3291591 h 6473253"/>
              <a:gd name="connsiteX8" fmla="*/ 3520190 w 7134068"/>
              <a:gd name="connsiteY8" fmla="*/ 3808751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65225 w 7134068"/>
              <a:gd name="connsiteY16" fmla="*/ 45764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39718 w 7134068"/>
              <a:gd name="connsiteY3" fmla="*/ 3246620 h 6473253"/>
              <a:gd name="connsiteX4" fmla="*/ 3572655 w 7134068"/>
              <a:gd name="connsiteY4" fmla="*/ 3246620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637233 w 7134068"/>
              <a:gd name="connsiteY7" fmla="*/ 3280348 h 6473253"/>
              <a:gd name="connsiteX8" fmla="*/ 3520190 w 7134068"/>
              <a:gd name="connsiteY8" fmla="*/ 3808751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65225 w 7134068"/>
              <a:gd name="connsiteY16" fmla="*/ 45764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39718 w 7134068"/>
              <a:gd name="connsiteY3" fmla="*/ 3246620 h 6473253"/>
              <a:gd name="connsiteX4" fmla="*/ 3572655 w 7134068"/>
              <a:gd name="connsiteY4" fmla="*/ 3246620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637233 w 7134068"/>
              <a:gd name="connsiteY7" fmla="*/ 3280348 h 6473253"/>
              <a:gd name="connsiteX8" fmla="*/ 4061169 w 7134068"/>
              <a:gd name="connsiteY8" fmla="*/ 4144444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65225 w 7134068"/>
              <a:gd name="connsiteY16" fmla="*/ 45764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39718 w 7134068"/>
              <a:gd name="connsiteY3" fmla="*/ 3246620 h 6473253"/>
              <a:gd name="connsiteX4" fmla="*/ 3485105 w 7134068"/>
              <a:gd name="connsiteY4" fmla="*/ 3424364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637233 w 7134068"/>
              <a:gd name="connsiteY7" fmla="*/ 3280348 h 6473253"/>
              <a:gd name="connsiteX8" fmla="*/ 4061169 w 7134068"/>
              <a:gd name="connsiteY8" fmla="*/ 4144444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65225 w 7134068"/>
              <a:gd name="connsiteY16" fmla="*/ 45764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77193 w 7134068"/>
              <a:gd name="connsiteY3" fmla="*/ 3424364 h 6473253"/>
              <a:gd name="connsiteX4" fmla="*/ 3485105 w 7134068"/>
              <a:gd name="connsiteY4" fmla="*/ 3424364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637233 w 7134068"/>
              <a:gd name="connsiteY7" fmla="*/ 3280348 h 6473253"/>
              <a:gd name="connsiteX8" fmla="*/ 4061169 w 7134068"/>
              <a:gd name="connsiteY8" fmla="*/ 4144444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65225 w 7134068"/>
              <a:gd name="connsiteY16" fmla="*/ 45764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917153 w 7134068"/>
              <a:gd name="connsiteY1" fmla="*/ 3136332 h 6473253"/>
              <a:gd name="connsiteX2" fmla="*/ 3752537 w 7134068"/>
              <a:gd name="connsiteY2" fmla="*/ 3051748 h 6473253"/>
              <a:gd name="connsiteX3" fmla="*/ 3989161 w 7134068"/>
              <a:gd name="connsiteY3" fmla="*/ 2776292 h 6473253"/>
              <a:gd name="connsiteX4" fmla="*/ 4277193 w 7134068"/>
              <a:gd name="connsiteY4" fmla="*/ 3424364 h 6473253"/>
              <a:gd name="connsiteX5" fmla="*/ 3485105 w 7134068"/>
              <a:gd name="connsiteY5" fmla="*/ 3424364 h 6473253"/>
              <a:gd name="connsiteX6" fmla="*/ 3430249 w 7134068"/>
              <a:gd name="connsiteY6" fmla="*/ 2639518 h 6473253"/>
              <a:gd name="connsiteX7" fmla="*/ 4172262 w 7134068"/>
              <a:gd name="connsiteY7" fmla="*/ 2489617 h 6473253"/>
              <a:gd name="connsiteX8" fmla="*/ 4637233 w 7134068"/>
              <a:gd name="connsiteY8" fmla="*/ 3280348 h 6473253"/>
              <a:gd name="connsiteX9" fmla="*/ 4061169 w 7134068"/>
              <a:gd name="connsiteY9" fmla="*/ 4144444 h 6473253"/>
              <a:gd name="connsiteX10" fmla="*/ 2763186 w 7134068"/>
              <a:gd name="connsiteY10" fmla="*/ 3186659 h 6473253"/>
              <a:gd name="connsiteX11" fmla="*/ 2733206 w 7134068"/>
              <a:gd name="connsiteY11" fmla="*/ 2467132 h 6473253"/>
              <a:gd name="connsiteX12" fmla="*/ 3018019 w 7134068"/>
              <a:gd name="connsiteY12" fmla="*/ 2122358 h 6473253"/>
              <a:gd name="connsiteX13" fmla="*/ 3677586 w 7134068"/>
              <a:gd name="connsiteY13" fmla="*/ 1852535 h 6473253"/>
              <a:gd name="connsiteX14" fmla="*/ 4157272 w 7134068"/>
              <a:gd name="connsiteY14" fmla="*/ 1845040 h 6473253"/>
              <a:gd name="connsiteX15" fmla="*/ 4809344 w 7134068"/>
              <a:gd name="connsiteY15" fmla="*/ 2047407 h 6473253"/>
              <a:gd name="connsiteX16" fmla="*/ 5064177 w 7134068"/>
              <a:gd name="connsiteY16" fmla="*/ 2991787 h 6473253"/>
              <a:gd name="connsiteX17" fmla="*/ 4565225 w 7134068"/>
              <a:gd name="connsiteY17" fmla="*/ 4576492 h 6473253"/>
              <a:gd name="connsiteX18" fmla="*/ 2785672 w 7134068"/>
              <a:gd name="connsiteY18" fmla="*/ 4078574 h 6473253"/>
              <a:gd name="connsiteX19" fmla="*/ 1923737 w 7134068"/>
              <a:gd name="connsiteY19" fmla="*/ 2017427 h 6473253"/>
              <a:gd name="connsiteX20" fmla="*/ 4562006 w 7134068"/>
              <a:gd name="connsiteY20" fmla="*/ 1028076 h 6473253"/>
              <a:gd name="connsiteX21" fmla="*/ 5701259 w 7134068"/>
              <a:gd name="connsiteY21" fmla="*/ 3486463 h 6473253"/>
              <a:gd name="connsiteX22" fmla="*/ 4412104 w 7134068"/>
              <a:gd name="connsiteY22" fmla="*/ 5420194 h 6473253"/>
              <a:gd name="connsiteX23" fmla="*/ 1294150 w 7134068"/>
              <a:gd name="connsiteY23" fmla="*/ 4333407 h 6473253"/>
              <a:gd name="connsiteX24" fmla="*/ 1061803 w 7134068"/>
              <a:gd name="connsiteY24" fmla="*/ 795728 h 6473253"/>
              <a:gd name="connsiteX25" fmla="*/ 5139127 w 7134068"/>
              <a:gd name="connsiteY25" fmla="*/ 413479 h 6473253"/>
              <a:gd name="connsiteX26" fmla="*/ 7035383 w 7134068"/>
              <a:gd name="connsiteY26" fmla="*/ 3276600 h 6473253"/>
              <a:gd name="connsiteX27" fmla="*/ 5731239 w 7134068"/>
              <a:gd name="connsiteY27" fmla="*/ 6064771 h 6473253"/>
              <a:gd name="connsiteX28" fmla="*/ 1121763 w 7134068"/>
              <a:gd name="connsiteY28" fmla="*/ 5727492 h 6473253"/>
              <a:gd name="connsiteX29" fmla="*/ 27482 w 7134068"/>
              <a:gd name="connsiteY29" fmla="*/ 2984292 h 6473253"/>
              <a:gd name="connsiteX30" fmla="*/ 956872 w 7134068"/>
              <a:gd name="connsiteY30" fmla="*/ 166141 h 64732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7134068" h="6473253">
                <a:moveTo>
                  <a:pt x="4029855" y="3074233"/>
                </a:moveTo>
                <a:cubicBezTo>
                  <a:pt x="4028606" y="3076731"/>
                  <a:pt x="3963373" y="3140079"/>
                  <a:pt x="3917153" y="3136332"/>
                </a:cubicBezTo>
                <a:cubicBezTo>
                  <a:pt x="3870933" y="3132585"/>
                  <a:pt x="3740536" y="3111755"/>
                  <a:pt x="3752537" y="3051748"/>
                </a:cubicBezTo>
                <a:cubicBezTo>
                  <a:pt x="3764538" y="2991741"/>
                  <a:pt x="3901718" y="2714189"/>
                  <a:pt x="3989161" y="2776292"/>
                </a:cubicBezTo>
                <a:cubicBezTo>
                  <a:pt x="4076604" y="2838395"/>
                  <a:pt x="4361202" y="3316352"/>
                  <a:pt x="4277193" y="3424364"/>
                </a:cubicBezTo>
                <a:cubicBezTo>
                  <a:pt x="4193184" y="3532376"/>
                  <a:pt x="3626262" y="3555172"/>
                  <a:pt x="3485105" y="3424364"/>
                </a:cubicBezTo>
                <a:cubicBezTo>
                  <a:pt x="3343948" y="3293556"/>
                  <a:pt x="3315723" y="2795309"/>
                  <a:pt x="3430249" y="2639518"/>
                </a:cubicBezTo>
                <a:cubicBezTo>
                  <a:pt x="3544775" y="2483727"/>
                  <a:pt x="3971098" y="2382812"/>
                  <a:pt x="4172262" y="2489617"/>
                </a:cubicBezTo>
                <a:cubicBezTo>
                  <a:pt x="4373426" y="2596422"/>
                  <a:pt x="4655748" y="3004544"/>
                  <a:pt x="4637233" y="3280348"/>
                </a:cubicBezTo>
                <a:cubicBezTo>
                  <a:pt x="4618718" y="3556152"/>
                  <a:pt x="4373510" y="4160059"/>
                  <a:pt x="4061169" y="4144444"/>
                </a:cubicBezTo>
                <a:cubicBezTo>
                  <a:pt x="3748828" y="4128829"/>
                  <a:pt x="2984513" y="3466211"/>
                  <a:pt x="2763186" y="3186659"/>
                </a:cubicBezTo>
                <a:cubicBezTo>
                  <a:pt x="2541859" y="2907107"/>
                  <a:pt x="2690734" y="2644516"/>
                  <a:pt x="2733206" y="2467132"/>
                </a:cubicBezTo>
                <a:cubicBezTo>
                  <a:pt x="2775678" y="2289749"/>
                  <a:pt x="2860622" y="2224791"/>
                  <a:pt x="3018019" y="2122358"/>
                </a:cubicBezTo>
                <a:cubicBezTo>
                  <a:pt x="3175416" y="2019925"/>
                  <a:pt x="3487711" y="1898755"/>
                  <a:pt x="3677586" y="1852535"/>
                </a:cubicBezTo>
                <a:cubicBezTo>
                  <a:pt x="3867462" y="1806315"/>
                  <a:pt x="3968646" y="1812561"/>
                  <a:pt x="4157272" y="1845040"/>
                </a:cubicBezTo>
                <a:cubicBezTo>
                  <a:pt x="4345898" y="1877519"/>
                  <a:pt x="4658193" y="1856283"/>
                  <a:pt x="4809344" y="2047407"/>
                </a:cubicBezTo>
                <a:cubicBezTo>
                  <a:pt x="4960495" y="2238531"/>
                  <a:pt x="5104864" y="2570273"/>
                  <a:pt x="5064177" y="2991787"/>
                </a:cubicBezTo>
                <a:cubicBezTo>
                  <a:pt x="5023491" y="3413301"/>
                  <a:pt x="4944976" y="4395361"/>
                  <a:pt x="4565225" y="4576492"/>
                </a:cubicBezTo>
                <a:cubicBezTo>
                  <a:pt x="4185474" y="4757623"/>
                  <a:pt x="3225920" y="4505085"/>
                  <a:pt x="2785672" y="4078574"/>
                </a:cubicBezTo>
                <a:cubicBezTo>
                  <a:pt x="2345424" y="3652063"/>
                  <a:pt x="1627681" y="2525843"/>
                  <a:pt x="1923737" y="2017427"/>
                </a:cubicBezTo>
                <a:cubicBezTo>
                  <a:pt x="2219793" y="1509011"/>
                  <a:pt x="3932419" y="783237"/>
                  <a:pt x="4562006" y="1028076"/>
                </a:cubicBezTo>
                <a:cubicBezTo>
                  <a:pt x="5191593" y="1272915"/>
                  <a:pt x="5726243" y="2754443"/>
                  <a:pt x="5701259" y="3486463"/>
                </a:cubicBezTo>
                <a:cubicBezTo>
                  <a:pt x="5676275" y="4218483"/>
                  <a:pt x="5146622" y="5279037"/>
                  <a:pt x="4412104" y="5420194"/>
                </a:cubicBezTo>
                <a:cubicBezTo>
                  <a:pt x="3677586" y="5561351"/>
                  <a:pt x="1852533" y="5104151"/>
                  <a:pt x="1294150" y="4333407"/>
                </a:cubicBezTo>
                <a:cubicBezTo>
                  <a:pt x="735767" y="3562663"/>
                  <a:pt x="420974" y="1449049"/>
                  <a:pt x="1061803" y="795728"/>
                </a:cubicBezTo>
                <a:cubicBezTo>
                  <a:pt x="1702633" y="142407"/>
                  <a:pt x="4143530" y="0"/>
                  <a:pt x="5139127" y="413479"/>
                </a:cubicBezTo>
                <a:cubicBezTo>
                  <a:pt x="6134724" y="826958"/>
                  <a:pt x="6936698" y="2334718"/>
                  <a:pt x="7035383" y="3276600"/>
                </a:cubicBezTo>
                <a:cubicBezTo>
                  <a:pt x="7134068" y="4218482"/>
                  <a:pt x="6716842" y="5656289"/>
                  <a:pt x="5731239" y="6064771"/>
                </a:cubicBezTo>
                <a:cubicBezTo>
                  <a:pt x="4745636" y="6473253"/>
                  <a:pt x="2072389" y="6240905"/>
                  <a:pt x="1121763" y="5727492"/>
                </a:cubicBezTo>
                <a:cubicBezTo>
                  <a:pt x="171137" y="5214079"/>
                  <a:pt x="54964" y="3911184"/>
                  <a:pt x="27482" y="2984292"/>
                </a:cubicBezTo>
                <a:cubicBezTo>
                  <a:pt x="0" y="2057400"/>
                  <a:pt x="478436" y="1111770"/>
                  <a:pt x="956872" y="166141"/>
                </a:cubicBezTo>
              </a:path>
            </a:pathLst>
          </a:cu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1403648" y="573325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aoblený obdélník 30"/>
          <p:cNvSpPr/>
          <p:nvPr/>
        </p:nvSpPr>
        <p:spPr>
          <a:xfrm>
            <a:off x="3635896" y="5949280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6156176" y="5445224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Zaoblený obdélník 32"/>
          <p:cNvSpPr/>
          <p:nvPr/>
        </p:nvSpPr>
        <p:spPr>
          <a:xfrm>
            <a:off x="7020272" y="3501008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 33"/>
          <p:cNvSpPr/>
          <p:nvPr/>
        </p:nvSpPr>
        <p:spPr>
          <a:xfrm>
            <a:off x="6516216" y="1484784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aoblený obdélník 34"/>
          <p:cNvSpPr/>
          <p:nvPr/>
        </p:nvSpPr>
        <p:spPr>
          <a:xfrm>
            <a:off x="5004048" y="260648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aoblený obdélník 35"/>
          <p:cNvSpPr/>
          <p:nvPr/>
        </p:nvSpPr>
        <p:spPr>
          <a:xfrm>
            <a:off x="2195736" y="260648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Zaoblený obdélník 36"/>
          <p:cNvSpPr/>
          <p:nvPr/>
        </p:nvSpPr>
        <p:spPr>
          <a:xfrm>
            <a:off x="899592" y="141277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Zaoblený obdélník 37"/>
          <p:cNvSpPr/>
          <p:nvPr/>
        </p:nvSpPr>
        <p:spPr>
          <a:xfrm>
            <a:off x="1403648" y="4221088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Zaoblený obdélník 38"/>
          <p:cNvSpPr/>
          <p:nvPr/>
        </p:nvSpPr>
        <p:spPr>
          <a:xfrm>
            <a:off x="4572000" y="501317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Zaoblený obdélník 39"/>
          <p:cNvSpPr/>
          <p:nvPr/>
        </p:nvSpPr>
        <p:spPr>
          <a:xfrm>
            <a:off x="5580112" y="285293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Zaoblený obdélník 40"/>
          <p:cNvSpPr/>
          <p:nvPr/>
        </p:nvSpPr>
        <p:spPr>
          <a:xfrm>
            <a:off x="3635896" y="908720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Zaoblený obdélník 41"/>
          <p:cNvSpPr/>
          <p:nvPr/>
        </p:nvSpPr>
        <p:spPr>
          <a:xfrm>
            <a:off x="1835696" y="2780928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Zaoblený obdélník 42"/>
          <p:cNvSpPr/>
          <p:nvPr/>
        </p:nvSpPr>
        <p:spPr>
          <a:xfrm>
            <a:off x="4932040" y="3789040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Zaoblený obdélník 43"/>
          <p:cNvSpPr/>
          <p:nvPr/>
        </p:nvSpPr>
        <p:spPr>
          <a:xfrm>
            <a:off x="4499992" y="1628800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Zaoblený obdélník 44"/>
          <p:cNvSpPr/>
          <p:nvPr/>
        </p:nvSpPr>
        <p:spPr>
          <a:xfrm>
            <a:off x="2915816" y="3068960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Zaoblený obdélník 45"/>
          <p:cNvSpPr/>
          <p:nvPr/>
        </p:nvSpPr>
        <p:spPr>
          <a:xfrm>
            <a:off x="3923928" y="285293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179512" y="4077072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107504" y="213285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467544" y="404663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404664"/>
            <a:ext cx="648072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07504" y="2132857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2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79512" y="4077073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3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403648" y="5733256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4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635896" y="5949281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5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6156176" y="5445225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6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7020272" y="3501009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7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6516216" y="1484785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8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5004048" y="260649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9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2195736" y="260649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10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899592" y="1412776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11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1403648" y="4221089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12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4572000" y="5013177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13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5580112" y="2852937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14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635896" y="908721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15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1835696" y="2780929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16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4932040" y="3789041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17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1" name="Nadpis 1"/>
          <p:cNvSpPr txBox="1">
            <a:spLocks/>
          </p:cNvSpPr>
          <p:nvPr/>
        </p:nvSpPr>
        <p:spPr>
          <a:xfrm>
            <a:off x="4499992" y="1628801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18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2" name="Nadpis 1"/>
          <p:cNvSpPr txBox="1">
            <a:spLocks/>
          </p:cNvSpPr>
          <p:nvPr/>
        </p:nvSpPr>
        <p:spPr>
          <a:xfrm>
            <a:off x="2915816" y="3068961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19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3" name="Nadpis 1"/>
          <p:cNvSpPr txBox="1">
            <a:spLocks/>
          </p:cNvSpPr>
          <p:nvPr/>
        </p:nvSpPr>
        <p:spPr>
          <a:xfrm>
            <a:off x="3923928" y="2852937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20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34" name="Picture 10" descr="C:\Users\Josef\AppData\Local\Microsoft\Windows\Temporary Internet Files\Content.IE5\S4UWA5Y7\MP90044486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1484784"/>
            <a:ext cx="870992" cy="672599"/>
          </a:xfrm>
          <a:prstGeom prst="rect">
            <a:avLst/>
          </a:prstGeom>
          <a:noFill/>
        </p:spPr>
      </p:pic>
      <p:pic>
        <p:nvPicPr>
          <p:cNvPr id="1035" name="Picture 11" descr="C:\Users\Josef\AppData\Local\Microsoft\Windows\Temporary Internet Files\Content.IE5\OJIDA0AX\MP90040666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1340768"/>
            <a:ext cx="726307" cy="908105"/>
          </a:xfrm>
          <a:prstGeom prst="rect">
            <a:avLst/>
          </a:prstGeom>
          <a:noFill/>
        </p:spPr>
      </p:pic>
      <p:pic>
        <p:nvPicPr>
          <p:cNvPr id="1036" name="Picture 12" descr="C:\Users\Josef\AppData\Local\Microsoft\Windows\Temporary Internet Files\Content.IE5\PA77SZ17\MP90040650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1628800"/>
            <a:ext cx="827584" cy="648072"/>
          </a:xfrm>
          <a:prstGeom prst="rect">
            <a:avLst/>
          </a:prstGeom>
          <a:noFill/>
        </p:spPr>
      </p:pic>
      <p:pic>
        <p:nvPicPr>
          <p:cNvPr id="1037" name="Picture 13" descr="C:\Users\Josef\AppData\Local\Microsoft\Windows\Temporary Internet Files\Content.IE5\U2S132A7\MC90019738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4941168"/>
            <a:ext cx="1079886" cy="856969"/>
          </a:xfrm>
          <a:prstGeom prst="rect">
            <a:avLst/>
          </a:prstGeom>
          <a:noFill/>
        </p:spPr>
      </p:pic>
      <p:pic>
        <p:nvPicPr>
          <p:cNvPr id="1039" name="Picture 15" descr="C:\Users\Josef\AppData\Local\Microsoft\Windows\Temporary Internet Files\Content.IE5\2UKNPXT4\MC90043668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80112" y="2708920"/>
            <a:ext cx="722313" cy="911225"/>
          </a:xfrm>
          <a:prstGeom prst="rect">
            <a:avLst/>
          </a:prstGeom>
          <a:noFill/>
        </p:spPr>
      </p:pic>
      <p:pic>
        <p:nvPicPr>
          <p:cNvPr id="1040" name="Picture 16" descr="C:\Users\Josef\AppData\Local\Microsoft\Windows\Temporary Internet Files\Content.IE5\U2S132A7\MC900433911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331640" y="5661248"/>
            <a:ext cx="780479" cy="780479"/>
          </a:xfrm>
          <a:prstGeom prst="rect">
            <a:avLst/>
          </a:prstGeom>
          <a:noFill/>
        </p:spPr>
      </p:pic>
      <p:pic>
        <p:nvPicPr>
          <p:cNvPr id="1041" name="Picture 17" descr="C:\Users\Josef\AppData\Local\Microsoft\Windows\Temporary Internet Files\Content.IE5\1BC6UO1R\MC900433910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771800" y="2924944"/>
            <a:ext cx="924496" cy="9244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0"/>
                            </p:stCondLst>
                            <p:childTnLst>
                              <p:par>
                                <p:cTn id="5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500"/>
                            </p:stCondLst>
                            <p:childTnLst>
                              <p:par>
                                <p:cTn id="5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6000"/>
                            </p:stCondLst>
                            <p:childTnLst>
                              <p:par>
                                <p:cTn id="6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500"/>
                            </p:stCondLst>
                            <p:childTnLst>
                              <p:par>
                                <p:cTn id="6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2" dur="1"/>
                                        <p:tgtEl>
                                          <p:spTgt spid="104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2" dur="1"/>
                                        <p:tgtEl>
                                          <p:spTgt spid="10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2" dur="1"/>
                                        <p:tgtEl>
                                          <p:spTgt spid="103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02" dur="1"/>
                                        <p:tgtEl>
                                          <p:spTgt spid="103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2" dur="1"/>
                                        <p:tgtEl>
                                          <p:spTgt spid="103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22" dur="1"/>
                                        <p:tgtEl>
                                          <p:spTgt spid="103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500"/>
                            </p:stCondLst>
                            <p:childTnLst>
                              <p:par>
                                <p:cTn id="1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37" dur="1"/>
                                        <p:tgtEl>
                                          <p:spTgt spid="104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C:\Users\Josef\AppData\Local\Microsoft\Windows\Temporary Internet Files\Content.IE5\2UKNPXT4\MP900427760[1].jpg"/>
          <p:cNvPicPr>
            <a:picLocks noChangeAspect="1" noChangeArrowheads="1"/>
          </p:cNvPicPr>
          <p:nvPr/>
        </p:nvPicPr>
        <p:blipFill>
          <a:blip r:embed="rId2" cstate="print">
            <a:lum contrast="-30000"/>
          </a:blip>
          <a:srcRect/>
          <a:stretch>
            <a:fillRect/>
          </a:stretch>
        </p:blipFill>
        <p:spPr bwMode="auto">
          <a:xfrm>
            <a:off x="0" y="75009"/>
            <a:ext cx="9144000" cy="6707981"/>
          </a:xfrm>
          <a:prstGeom prst="rect">
            <a:avLst/>
          </a:prstGeom>
          <a:noFill/>
        </p:spPr>
      </p:pic>
      <p:sp>
        <p:nvSpPr>
          <p:cNvPr id="5" name="Volný tvar 4"/>
          <p:cNvSpPr/>
          <p:nvPr/>
        </p:nvSpPr>
        <p:spPr>
          <a:xfrm>
            <a:off x="323528" y="188640"/>
            <a:ext cx="7134068" cy="6473253"/>
          </a:xfrm>
          <a:custGeom>
            <a:avLst/>
            <a:gdLst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4127291 w 7134068"/>
              <a:gd name="connsiteY2" fmla="*/ 2774430 h 6473253"/>
              <a:gd name="connsiteX3" fmla="*/ 4239718 w 7134068"/>
              <a:gd name="connsiteY3" fmla="*/ 3246620 h 6473253"/>
              <a:gd name="connsiteX4" fmla="*/ 3572655 w 7134068"/>
              <a:gd name="connsiteY4" fmla="*/ 3246620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809344 w 7134068"/>
              <a:gd name="connsiteY7" fmla="*/ 3291591 h 6473253"/>
              <a:gd name="connsiteX8" fmla="*/ 3520190 w 7134068"/>
              <a:gd name="connsiteY8" fmla="*/ 3808751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76996 w 7134068"/>
              <a:gd name="connsiteY16" fmla="*/ 38986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39718 w 7134068"/>
              <a:gd name="connsiteY3" fmla="*/ 3246620 h 6473253"/>
              <a:gd name="connsiteX4" fmla="*/ 3572655 w 7134068"/>
              <a:gd name="connsiteY4" fmla="*/ 3246620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809344 w 7134068"/>
              <a:gd name="connsiteY7" fmla="*/ 3291591 h 6473253"/>
              <a:gd name="connsiteX8" fmla="*/ 3520190 w 7134068"/>
              <a:gd name="connsiteY8" fmla="*/ 3808751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76996 w 7134068"/>
              <a:gd name="connsiteY16" fmla="*/ 38986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39718 w 7134068"/>
              <a:gd name="connsiteY3" fmla="*/ 3246620 h 6473253"/>
              <a:gd name="connsiteX4" fmla="*/ 3572655 w 7134068"/>
              <a:gd name="connsiteY4" fmla="*/ 3246620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809344 w 7134068"/>
              <a:gd name="connsiteY7" fmla="*/ 3291591 h 6473253"/>
              <a:gd name="connsiteX8" fmla="*/ 3520190 w 7134068"/>
              <a:gd name="connsiteY8" fmla="*/ 3808751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65225 w 7134068"/>
              <a:gd name="connsiteY16" fmla="*/ 45764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39718 w 7134068"/>
              <a:gd name="connsiteY3" fmla="*/ 3246620 h 6473253"/>
              <a:gd name="connsiteX4" fmla="*/ 3572655 w 7134068"/>
              <a:gd name="connsiteY4" fmla="*/ 3246620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637233 w 7134068"/>
              <a:gd name="connsiteY7" fmla="*/ 3280348 h 6473253"/>
              <a:gd name="connsiteX8" fmla="*/ 3520190 w 7134068"/>
              <a:gd name="connsiteY8" fmla="*/ 3808751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65225 w 7134068"/>
              <a:gd name="connsiteY16" fmla="*/ 45764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39718 w 7134068"/>
              <a:gd name="connsiteY3" fmla="*/ 3246620 h 6473253"/>
              <a:gd name="connsiteX4" fmla="*/ 3572655 w 7134068"/>
              <a:gd name="connsiteY4" fmla="*/ 3246620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637233 w 7134068"/>
              <a:gd name="connsiteY7" fmla="*/ 3280348 h 6473253"/>
              <a:gd name="connsiteX8" fmla="*/ 4061169 w 7134068"/>
              <a:gd name="connsiteY8" fmla="*/ 4144444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65225 w 7134068"/>
              <a:gd name="connsiteY16" fmla="*/ 45764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39718 w 7134068"/>
              <a:gd name="connsiteY3" fmla="*/ 3246620 h 6473253"/>
              <a:gd name="connsiteX4" fmla="*/ 3485105 w 7134068"/>
              <a:gd name="connsiteY4" fmla="*/ 3424364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637233 w 7134068"/>
              <a:gd name="connsiteY7" fmla="*/ 3280348 h 6473253"/>
              <a:gd name="connsiteX8" fmla="*/ 4061169 w 7134068"/>
              <a:gd name="connsiteY8" fmla="*/ 4144444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65225 w 7134068"/>
              <a:gd name="connsiteY16" fmla="*/ 45764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77193 w 7134068"/>
              <a:gd name="connsiteY3" fmla="*/ 3424364 h 6473253"/>
              <a:gd name="connsiteX4" fmla="*/ 3485105 w 7134068"/>
              <a:gd name="connsiteY4" fmla="*/ 3424364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637233 w 7134068"/>
              <a:gd name="connsiteY7" fmla="*/ 3280348 h 6473253"/>
              <a:gd name="connsiteX8" fmla="*/ 4061169 w 7134068"/>
              <a:gd name="connsiteY8" fmla="*/ 4144444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65225 w 7134068"/>
              <a:gd name="connsiteY16" fmla="*/ 45764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917153 w 7134068"/>
              <a:gd name="connsiteY1" fmla="*/ 3136332 h 6473253"/>
              <a:gd name="connsiteX2" fmla="*/ 3752537 w 7134068"/>
              <a:gd name="connsiteY2" fmla="*/ 3051748 h 6473253"/>
              <a:gd name="connsiteX3" fmla="*/ 3989161 w 7134068"/>
              <a:gd name="connsiteY3" fmla="*/ 2776292 h 6473253"/>
              <a:gd name="connsiteX4" fmla="*/ 4277193 w 7134068"/>
              <a:gd name="connsiteY4" fmla="*/ 3424364 h 6473253"/>
              <a:gd name="connsiteX5" fmla="*/ 3485105 w 7134068"/>
              <a:gd name="connsiteY5" fmla="*/ 3424364 h 6473253"/>
              <a:gd name="connsiteX6" fmla="*/ 3430249 w 7134068"/>
              <a:gd name="connsiteY6" fmla="*/ 2639518 h 6473253"/>
              <a:gd name="connsiteX7" fmla="*/ 4172262 w 7134068"/>
              <a:gd name="connsiteY7" fmla="*/ 2489617 h 6473253"/>
              <a:gd name="connsiteX8" fmla="*/ 4637233 w 7134068"/>
              <a:gd name="connsiteY8" fmla="*/ 3280348 h 6473253"/>
              <a:gd name="connsiteX9" fmla="*/ 4061169 w 7134068"/>
              <a:gd name="connsiteY9" fmla="*/ 4144444 h 6473253"/>
              <a:gd name="connsiteX10" fmla="*/ 2763186 w 7134068"/>
              <a:gd name="connsiteY10" fmla="*/ 3186659 h 6473253"/>
              <a:gd name="connsiteX11" fmla="*/ 2733206 w 7134068"/>
              <a:gd name="connsiteY11" fmla="*/ 2467132 h 6473253"/>
              <a:gd name="connsiteX12" fmla="*/ 3018019 w 7134068"/>
              <a:gd name="connsiteY12" fmla="*/ 2122358 h 6473253"/>
              <a:gd name="connsiteX13" fmla="*/ 3677586 w 7134068"/>
              <a:gd name="connsiteY13" fmla="*/ 1852535 h 6473253"/>
              <a:gd name="connsiteX14" fmla="*/ 4157272 w 7134068"/>
              <a:gd name="connsiteY14" fmla="*/ 1845040 h 6473253"/>
              <a:gd name="connsiteX15" fmla="*/ 4809344 w 7134068"/>
              <a:gd name="connsiteY15" fmla="*/ 2047407 h 6473253"/>
              <a:gd name="connsiteX16" fmla="*/ 5064177 w 7134068"/>
              <a:gd name="connsiteY16" fmla="*/ 2991787 h 6473253"/>
              <a:gd name="connsiteX17" fmla="*/ 4565225 w 7134068"/>
              <a:gd name="connsiteY17" fmla="*/ 4576492 h 6473253"/>
              <a:gd name="connsiteX18" fmla="*/ 2785672 w 7134068"/>
              <a:gd name="connsiteY18" fmla="*/ 4078574 h 6473253"/>
              <a:gd name="connsiteX19" fmla="*/ 1923737 w 7134068"/>
              <a:gd name="connsiteY19" fmla="*/ 2017427 h 6473253"/>
              <a:gd name="connsiteX20" fmla="*/ 4562006 w 7134068"/>
              <a:gd name="connsiteY20" fmla="*/ 1028076 h 6473253"/>
              <a:gd name="connsiteX21" fmla="*/ 5701259 w 7134068"/>
              <a:gd name="connsiteY21" fmla="*/ 3486463 h 6473253"/>
              <a:gd name="connsiteX22" fmla="*/ 4412104 w 7134068"/>
              <a:gd name="connsiteY22" fmla="*/ 5420194 h 6473253"/>
              <a:gd name="connsiteX23" fmla="*/ 1294150 w 7134068"/>
              <a:gd name="connsiteY23" fmla="*/ 4333407 h 6473253"/>
              <a:gd name="connsiteX24" fmla="*/ 1061803 w 7134068"/>
              <a:gd name="connsiteY24" fmla="*/ 795728 h 6473253"/>
              <a:gd name="connsiteX25" fmla="*/ 5139127 w 7134068"/>
              <a:gd name="connsiteY25" fmla="*/ 413479 h 6473253"/>
              <a:gd name="connsiteX26" fmla="*/ 7035383 w 7134068"/>
              <a:gd name="connsiteY26" fmla="*/ 3276600 h 6473253"/>
              <a:gd name="connsiteX27" fmla="*/ 5731239 w 7134068"/>
              <a:gd name="connsiteY27" fmla="*/ 6064771 h 6473253"/>
              <a:gd name="connsiteX28" fmla="*/ 1121763 w 7134068"/>
              <a:gd name="connsiteY28" fmla="*/ 5727492 h 6473253"/>
              <a:gd name="connsiteX29" fmla="*/ 27482 w 7134068"/>
              <a:gd name="connsiteY29" fmla="*/ 2984292 h 6473253"/>
              <a:gd name="connsiteX30" fmla="*/ 956872 w 7134068"/>
              <a:gd name="connsiteY30" fmla="*/ 166141 h 64732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7134068" h="6473253">
                <a:moveTo>
                  <a:pt x="4029855" y="3074233"/>
                </a:moveTo>
                <a:cubicBezTo>
                  <a:pt x="4028606" y="3076731"/>
                  <a:pt x="3963373" y="3140079"/>
                  <a:pt x="3917153" y="3136332"/>
                </a:cubicBezTo>
                <a:cubicBezTo>
                  <a:pt x="3870933" y="3132585"/>
                  <a:pt x="3740536" y="3111755"/>
                  <a:pt x="3752537" y="3051748"/>
                </a:cubicBezTo>
                <a:cubicBezTo>
                  <a:pt x="3764538" y="2991741"/>
                  <a:pt x="3901718" y="2714189"/>
                  <a:pt x="3989161" y="2776292"/>
                </a:cubicBezTo>
                <a:cubicBezTo>
                  <a:pt x="4076604" y="2838395"/>
                  <a:pt x="4361202" y="3316352"/>
                  <a:pt x="4277193" y="3424364"/>
                </a:cubicBezTo>
                <a:cubicBezTo>
                  <a:pt x="4193184" y="3532376"/>
                  <a:pt x="3626262" y="3555172"/>
                  <a:pt x="3485105" y="3424364"/>
                </a:cubicBezTo>
                <a:cubicBezTo>
                  <a:pt x="3343948" y="3293556"/>
                  <a:pt x="3315723" y="2795309"/>
                  <a:pt x="3430249" y="2639518"/>
                </a:cubicBezTo>
                <a:cubicBezTo>
                  <a:pt x="3544775" y="2483727"/>
                  <a:pt x="3971098" y="2382812"/>
                  <a:pt x="4172262" y="2489617"/>
                </a:cubicBezTo>
                <a:cubicBezTo>
                  <a:pt x="4373426" y="2596422"/>
                  <a:pt x="4655748" y="3004544"/>
                  <a:pt x="4637233" y="3280348"/>
                </a:cubicBezTo>
                <a:cubicBezTo>
                  <a:pt x="4618718" y="3556152"/>
                  <a:pt x="4373510" y="4160059"/>
                  <a:pt x="4061169" y="4144444"/>
                </a:cubicBezTo>
                <a:cubicBezTo>
                  <a:pt x="3748828" y="4128829"/>
                  <a:pt x="2984513" y="3466211"/>
                  <a:pt x="2763186" y="3186659"/>
                </a:cubicBezTo>
                <a:cubicBezTo>
                  <a:pt x="2541859" y="2907107"/>
                  <a:pt x="2690734" y="2644516"/>
                  <a:pt x="2733206" y="2467132"/>
                </a:cubicBezTo>
                <a:cubicBezTo>
                  <a:pt x="2775678" y="2289749"/>
                  <a:pt x="2860622" y="2224791"/>
                  <a:pt x="3018019" y="2122358"/>
                </a:cubicBezTo>
                <a:cubicBezTo>
                  <a:pt x="3175416" y="2019925"/>
                  <a:pt x="3487711" y="1898755"/>
                  <a:pt x="3677586" y="1852535"/>
                </a:cubicBezTo>
                <a:cubicBezTo>
                  <a:pt x="3867462" y="1806315"/>
                  <a:pt x="3968646" y="1812561"/>
                  <a:pt x="4157272" y="1845040"/>
                </a:cubicBezTo>
                <a:cubicBezTo>
                  <a:pt x="4345898" y="1877519"/>
                  <a:pt x="4658193" y="1856283"/>
                  <a:pt x="4809344" y="2047407"/>
                </a:cubicBezTo>
                <a:cubicBezTo>
                  <a:pt x="4960495" y="2238531"/>
                  <a:pt x="5104864" y="2570273"/>
                  <a:pt x="5064177" y="2991787"/>
                </a:cubicBezTo>
                <a:cubicBezTo>
                  <a:pt x="5023491" y="3413301"/>
                  <a:pt x="4944976" y="4395361"/>
                  <a:pt x="4565225" y="4576492"/>
                </a:cubicBezTo>
                <a:cubicBezTo>
                  <a:pt x="4185474" y="4757623"/>
                  <a:pt x="3225920" y="4505085"/>
                  <a:pt x="2785672" y="4078574"/>
                </a:cubicBezTo>
                <a:cubicBezTo>
                  <a:pt x="2345424" y="3652063"/>
                  <a:pt x="1627681" y="2525843"/>
                  <a:pt x="1923737" y="2017427"/>
                </a:cubicBezTo>
                <a:cubicBezTo>
                  <a:pt x="2219793" y="1509011"/>
                  <a:pt x="3932419" y="783237"/>
                  <a:pt x="4562006" y="1028076"/>
                </a:cubicBezTo>
                <a:cubicBezTo>
                  <a:pt x="5191593" y="1272915"/>
                  <a:pt x="5726243" y="2754443"/>
                  <a:pt x="5701259" y="3486463"/>
                </a:cubicBezTo>
                <a:cubicBezTo>
                  <a:pt x="5676275" y="4218483"/>
                  <a:pt x="5146622" y="5279037"/>
                  <a:pt x="4412104" y="5420194"/>
                </a:cubicBezTo>
                <a:cubicBezTo>
                  <a:pt x="3677586" y="5561351"/>
                  <a:pt x="1852533" y="5104151"/>
                  <a:pt x="1294150" y="4333407"/>
                </a:cubicBezTo>
                <a:cubicBezTo>
                  <a:pt x="735767" y="3562663"/>
                  <a:pt x="420974" y="1449049"/>
                  <a:pt x="1061803" y="795728"/>
                </a:cubicBezTo>
                <a:cubicBezTo>
                  <a:pt x="1702633" y="142407"/>
                  <a:pt x="4143530" y="0"/>
                  <a:pt x="5139127" y="413479"/>
                </a:cubicBezTo>
                <a:cubicBezTo>
                  <a:pt x="6134724" y="826958"/>
                  <a:pt x="6936698" y="2334718"/>
                  <a:pt x="7035383" y="3276600"/>
                </a:cubicBezTo>
                <a:cubicBezTo>
                  <a:pt x="7134068" y="4218482"/>
                  <a:pt x="6716842" y="5656289"/>
                  <a:pt x="5731239" y="6064771"/>
                </a:cubicBezTo>
                <a:cubicBezTo>
                  <a:pt x="4745636" y="6473253"/>
                  <a:pt x="2072389" y="6240905"/>
                  <a:pt x="1121763" y="5727492"/>
                </a:cubicBezTo>
                <a:cubicBezTo>
                  <a:pt x="171137" y="5214079"/>
                  <a:pt x="54964" y="3911184"/>
                  <a:pt x="27482" y="2984292"/>
                </a:cubicBezTo>
                <a:cubicBezTo>
                  <a:pt x="0" y="2057400"/>
                  <a:pt x="478436" y="1111770"/>
                  <a:pt x="956872" y="166141"/>
                </a:cubicBezTo>
              </a:path>
            </a:pathLst>
          </a:cu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403648" y="573325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635896" y="5949280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6156176" y="5445224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7020272" y="3501008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6516216" y="1484784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004048" y="260648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195736" y="260648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899592" y="141277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1403648" y="4221088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4572000" y="501317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5580112" y="285293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3635896" y="908720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1835696" y="2780928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4932040" y="3789040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4499992" y="1628800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2915816" y="3068960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3923928" y="285293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179512" y="4077072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107504" y="213285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467544" y="404663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Nadpis 1"/>
          <p:cNvSpPr txBox="1">
            <a:spLocks/>
          </p:cNvSpPr>
          <p:nvPr/>
        </p:nvSpPr>
        <p:spPr>
          <a:xfrm>
            <a:off x="467544" y="404664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7" name="Nadpis 1"/>
          <p:cNvSpPr txBox="1">
            <a:spLocks/>
          </p:cNvSpPr>
          <p:nvPr/>
        </p:nvSpPr>
        <p:spPr>
          <a:xfrm>
            <a:off x="107504" y="2132857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2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179512" y="4077073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3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9" name="Nadpis 1"/>
          <p:cNvSpPr txBox="1">
            <a:spLocks/>
          </p:cNvSpPr>
          <p:nvPr/>
        </p:nvSpPr>
        <p:spPr>
          <a:xfrm>
            <a:off x="1403648" y="5733256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4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0" name="Nadpis 1"/>
          <p:cNvSpPr txBox="1">
            <a:spLocks/>
          </p:cNvSpPr>
          <p:nvPr/>
        </p:nvSpPr>
        <p:spPr>
          <a:xfrm>
            <a:off x="3635896" y="5949281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5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1" name="Nadpis 1"/>
          <p:cNvSpPr txBox="1">
            <a:spLocks/>
          </p:cNvSpPr>
          <p:nvPr/>
        </p:nvSpPr>
        <p:spPr>
          <a:xfrm>
            <a:off x="6156176" y="5445225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6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2" name="Nadpis 1"/>
          <p:cNvSpPr txBox="1">
            <a:spLocks/>
          </p:cNvSpPr>
          <p:nvPr/>
        </p:nvSpPr>
        <p:spPr>
          <a:xfrm>
            <a:off x="7020272" y="3501009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7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3" name="Nadpis 1"/>
          <p:cNvSpPr txBox="1">
            <a:spLocks/>
          </p:cNvSpPr>
          <p:nvPr/>
        </p:nvSpPr>
        <p:spPr>
          <a:xfrm>
            <a:off x="6516216" y="1484785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8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4" name="Nadpis 1"/>
          <p:cNvSpPr txBox="1">
            <a:spLocks/>
          </p:cNvSpPr>
          <p:nvPr/>
        </p:nvSpPr>
        <p:spPr>
          <a:xfrm>
            <a:off x="5004048" y="260649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9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5" name="Nadpis 1"/>
          <p:cNvSpPr txBox="1">
            <a:spLocks/>
          </p:cNvSpPr>
          <p:nvPr/>
        </p:nvSpPr>
        <p:spPr>
          <a:xfrm>
            <a:off x="2195736" y="260649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10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6" name="Nadpis 1"/>
          <p:cNvSpPr txBox="1">
            <a:spLocks/>
          </p:cNvSpPr>
          <p:nvPr/>
        </p:nvSpPr>
        <p:spPr>
          <a:xfrm>
            <a:off x="899592" y="1412776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11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7" name="Nadpis 1"/>
          <p:cNvSpPr txBox="1">
            <a:spLocks/>
          </p:cNvSpPr>
          <p:nvPr/>
        </p:nvSpPr>
        <p:spPr>
          <a:xfrm>
            <a:off x="1403648" y="4221089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12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8" name="Nadpis 1"/>
          <p:cNvSpPr txBox="1">
            <a:spLocks/>
          </p:cNvSpPr>
          <p:nvPr/>
        </p:nvSpPr>
        <p:spPr>
          <a:xfrm>
            <a:off x="4572000" y="5013177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13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9" name="Nadpis 1"/>
          <p:cNvSpPr txBox="1">
            <a:spLocks/>
          </p:cNvSpPr>
          <p:nvPr/>
        </p:nvSpPr>
        <p:spPr>
          <a:xfrm>
            <a:off x="5580112" y="2852937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14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0" name="Nadpis 1"/>
          <p:cNvSpPr txBox="1">
            <a:spLocks/>
          </p:cNvSpPr>
          <p:nvPr/>
        </p:nvSpPr>
        <p:spPr>
          <a:xfrm>
            <a:off x="3635896" y="908721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15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1" name="Nadpis 1"/>
          <p:cNvSpPr txBox="1">
            <a:spLocks/>
          </p:cNvSpPr>
          <p:nvPr/>
        </p:nvSpPr>
        <p:spPr>
          <a:xfrm>
            <a:off x="1835696" y="2780929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16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2" name="Nadpis 1"/>
          <p:cNvSpPr txBox="1">
            <a:spLocks/>
          </p:cNvSpPr>
          <p:nvPr/>
        </p:nvSpPr>
        <p:spPr>
          <a:xfrm>
            <a:off x="4932040" y="3789041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17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3" name="Nadpis 1"/>
          <p:cNvSpPr txBox="1">
            <a:spLocks/>
          </p:cNvSpPr>
          <p:nvPr/>
        </p:nvSpPr>
        <p:spPr>
          <a:xfrm>
            <a:off x="4499992" y="1628801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18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4" name="Nadpis 1"/>
          <p:cNvSpPr txBox="1">
            <a:spLocks/>
          </p:cNvSpPr>
          <p:nvPr/>
        </p:nvSpPr>
        <p:spPr>
          <a:xfrm>
            <a:off x="2915816" y="3068961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19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5" name="Nadpis 1"/>
          <p:cNvSpPr txBox="1">
            <a:spLocks/>
          </p:cNvSpPr>
          <p:nvPr/>
        </p:nvSpPr>
        <p:spPr>
          <a:xfrm>
            <a:off x="3923928" y="2852937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20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6" name="Picture 10" descr="C:\Users\Josef\AppData\Local\Microsoft\Windows\Temporary Internet Files\Content.IE5\S4UWA5Y7\MP90044486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5517232"/>
            <a:ext cx="870992" cy="672599"/>
          </a:xfrm>
          <a:prstGeom prst="rect">
            <a:avLst/>
          </a:prstGeom>
          <a:noFill/>
        </p:spPr>
      </p:pic>
      <p:pic>
        <p:nvPicPr>
          <p:cNvPr id="47" name="Picture 11" descr="C:\Users\Josef\AppData\Local\Microsoft\Windows\Temporary Internet Files\Content.IE5\OJIDA0AX\MP90040666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1412776"/>
            <a:ext cx="726307" cy="908105"/>
          </a:xfrm>
          <a:prstGeom prst="rect">
            <a:avLst/>
          </a:prstGeom>
          <a:noFill/>
        </p:spPr>
      </p:pic>
      <p:pic>
        <p:nvPicPr>
          <p:cNvPr id="48" name="Picture 12" descr="C:\Users\Josef\AppData\Local\Microsoft\Windows\Temporary Internet Files\Content.IE5\PA77SZ17\MP90040650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3789040"/>
            <a:ext cx="827584" cy="648072"/>
          </a:xfrm>
          <a:prstGeom prst="rect">
            <a:avLst/>
          </a:prstGeom>
          <a:noFill/>
        </p:spPr>
      </p:pic>
      <p:pic>
        <p:nvPicPr>
          <p:cNvPr id="49" name="Picture 13" descr="C:\Users\Josef\AppData\Local\Microsoft\Windows\Temporary Internet Files\Content.IE5\U2S132A7\MC90019738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15616" y="4293096"/>
            <a:ext cx="1079886" cy="856969"/>
          </a:xfrm>
          <a:prstGeom prst="rect">
            <a:avLst/>
          </a:prstGeom>
          <a:noFill/>
        </p:spPr>
      </p:pic>
      <p:pic>
        <p:nvPicPr>
          <p:cNvPr id="50" name="Picture 15" descr="C:\Users\Josef\AppData\Local\Microsoft\Windows\Temporary Internet Files\Content.IE5\2UKNPXT4\MC90043668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63888" y="764704"/>
            <a:ext cx="722313" cy="911225"/>
          </a:xfrm>
          <a:prstGeom prst="rect">
            <a:avLst/>
          </a:prstGeom>
          <a:noFill/>
        </p:spPr>
      </p:pic>
      <p:pic>
        <p:nvPicPr>
          <p:cNvPr id="51" name="Picture 16" descr="C:\Users\Josef\AppData\Local\Microsoft\Windows\Temporary Internet Files\Content.IE5\U2S132A7\MC900433911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2132856"/>
            <a:ext cx="780479" cy="780479"/>
          </a:xfrm>
          <a:prstGeom prst="rect">
            <a:avLst/>
          </a:prstGeom>
          <a:noFill/>
        </p:spPr>
      </p:pic>
      <p:pic>
        <p:nvPicPr>
          <p:cNvPr id="52" name="Picture 17" descr="C:\Users\Josef\AppData\Local\Microsoft\Windows\Temporary Internet Files\Content.IE5\1BC6UO1R\MC900433910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79912" y="2708920"/>
            <a:ext cx="924496" cy="9244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5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500"/>
                            </p:stCondLst>
                            <p:childTnLst>
                              <p:par>
                                <p:cTn id="5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6000"/>
                            </p:stCondLst>
                            <p:childTnLst>
                              <p:par>
                                <p:cTn id="5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6500"/>
                            </p:stCondLst>
                            <p:childTnLst>
                              <p:par>
                                <p:cTn id="6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000"/>
                            </p:stCondLst>
                            <p:childTnLst>
                              <p:par>
                                <p:cTn id="6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2" dur="1"/>
                                        <p:tgtEl>
                                          <p:spTgt spid="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2" dur="1"/>
                                        <p:tgtEl>
                                          <p:spTgt spid="4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2" dur="1"/>
                                        <p:tgtEl>
                                          <p:spTgt spid="4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02" dur="1"/>
                                        <p:tgtEl>
                                          <p:spTgt spid="4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2" dur="1"/>
                                        <p:tgtEl>
                                          <p:spTgt spid="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22" dur="1"/>
                                        <p:tgtEl>
                                          <p:spTgt spid="4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32" dur="1"/>
                                        <p:tgtEl>
                                          <p:spTgt spid="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C:\Users\Josef\AppData\Local\Microsoft\Windows\Temporary Internet Files\Content.IE5\2UKNPXT4\MP900427760[1].jpg"/>
          <p:cNvPicPr>
            <a:picLocks noChangeAspect="1" noChangeArrowheads="1"/>
          </p:cNvPicPr>
          <p:nvPr/>
        </p:nvPicPr>
        <p:blipFill>
          <a:blip r:embed="rId2" cstate="print">
            <a:lum contrast="-30000"/>
          </a:blip>
          <a:srcRect/>
          <a:stretch>
            <a:fillRect/>
          </a:stretch>
        </p:blipFill>
        <p:spPr bwMode="auto">
          <a:xfrm>
            <a:off x="0" y="75009"/>
            <a:ext cx="9144000" cy="6707981"/>
          </a:xfrm>
          <a:prstGeom prst="rect">
            <a:avLst/>
          </a:prstGeom>
          <a:noFill/>
        </p:spPr>
      </p:pic>
      <p:sp>
        <p:nvSpPr>
          <p:cNvPr id="5" name="Volný tvar 4"/>
          <p:cNvSpPr/>
          <p:nvPr/>
        </p:nvSpPr>
        <p:spPr>
          <a:xfrm>
            <a:off x="323528" y="188640"/>
            <a:ext cx="7134068" cy="6473253"/>
          </a:xfrm>
          <a:custGeom>
            <a:avLst/>
            <a:gdLst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4127291 w 7134068"/>
              <a:gd name="connsiteY2" fmla="*/ 2774430 h 6473253"/>
              <a:gd name="connsiteX3" fmla="*/ 4239718 w 7134068"/>
              <a:gd name="connsiteY3" fmla="*/ 3246620 h 6473253"/>
              <a:gd name="connsiteX4" fmla="*/ 3572655 w 7134068"/>
              <a:gd name="connsiteY4" fmla="*/ 3246620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809344 w 7134068"/>
              <a:gd name="connsiteY7" fmla="*/ 3291591 h 6473253"/>
              <a:gd name="connsiteX8" fmla="*/ 3520190 w 7134068"/>
              <a:gd name="connsiteY8" fmla="*/ 3808751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76996 w 7134068"/>
              <a:gd name="connsiteY16" fmla="*/ 38986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39718 w 7134068"/>
              <a:gd name="connsiteY3" fmla="*/ 3246620 h 6473253"/>
              <a:gd name="connsiteX4" fmla="*/ 3572655 w 7134068"/>
              <a:gd name="connsiteY4" fmla="*/ 3246620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809344 w 7134068"/>
              <a:gd name="connsiteY7" fmla="*/ 3291591 h 6473253"/>
              <a:gd name="connsiteX8" fmla="*/ 3520190 w 7134068"/>
              <a:gd name="connsiteY8" fmla="*/ 3808751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76996 w 7134068"/>
              <a:gd name="connsiteY16" fmla="*/ 38986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39718 w 7134068"/>
              <a:gd name="connsiteY3" fmla="*/ 3246620 h 6473253"/>
              <a:gd name="connsiteX4" fmla="*/ 3572655 w 7134068"/>
              <a:gd name="connsiteY4" fmla="*/ 3246620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809344 w 7134068"/>
              <a:gd name="connsiteY7" fmla="*/ 3291591 h 6473253"/>
              <a:gd name="connsiteX8" fmla="*/ 3520190 w 7134068"/>
              <a:gd name="connsiteY8" fmla="*/ 3808751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65225 w 7134068"/>
              <a:gd name="connsiteY16" fmla="*/ 45764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39718 w 7134068"/>
              <a:gd name="connsiteY3" fmla="*/ 3246620 h 6473253"/>
              <a:gd name="connsiteX4" fmla="*/ 3572655 w 7134068"/>
              <a:gd name="connsiteY4" fmla="*/ 3246620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637233 w 7134068"/>
              <a:gd name="connsiteY7" fmla="*/ 3280348 h 6473253"/>
              <a:gd name="connsiteX8" fmla="*/ 3520190 w 7134068"/>
              <a:gd name="connsiteY8" fmla="*/ 3808751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65225 w 7134068"/>
              <a:gd name="connsiteY16" fmla="*/ 45764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39718 w 7134068"/>
              <a:gd name="connsiteY3" fmla="*/ 3246620 h 6473253"/>
              <a:gd name="connsiteX4" fmla="*/ 3572655 w 7134068"/>
              <a:gd name="connsiteY4" fmla="*/ 3246620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637233 w 7134068"/>
              <a:gd name="connsiteY7" fmla="*/ 3280348 h 6473253"/>
              <a:gd name="connsiteX8" fmla="*/ 4061169 w 7134068"/>
              <a:gd name="connsiteY8" fmla="*/ 4144444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65225 w 7134068"/>
              <a:gd name="connsiteY16" fmla="*/ 45764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39718 w 7134068"/>
              <a:gd name="connsiteY3" fmla="*/ 3246620 h 6473253"/>
              <a:gd name="connsiteX4" fmla="*/ 3485105 w 7134068"/>
              <a:gd name="connsiteY4" fmla="*/ 3424364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637233 w 7134068"/>
              <a:gd name="connsiteY7" fmla="*/ 3280348 h 6473253"/>
              <a:gd name="connsiteX8" fmla="*/ 4061169 w 7134068"/>
              <a:gd name="connsiteY8" fmla="*/ 4144444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65225 w 7134068"/>
              <a:gd name="connsiteY16" fmla="*/ 45764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77193 w 7134068"/>
              <a:gd name="connsiteY3" fmla="*/ 3424364 h 6473253"/>
              <a:gd name="connsiteX4" fmla="*/ 3485105 w 7134068"/>
              <a:gd name="connsiteY4" fmla="*/ 3424364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637233 w 7134068"/>
              <a:gd name="connsiteY7" fmla="*/ 3280348 h 6473253"/>
              <a:gd name="connsiteX8" fmla="*/ 4061169 w 7134068"/>
              <a:gd name="connsiteY8" fmla="*/ 4144444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65225 w 7134068"/>
              <a:gd name="connsiteY16" fmla="*/ 45764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917153 w 7134068"/>
              <a:gd name="connsiteY1" fmla="*/ 3136332 h 6473253"/>
              <a:gd name="connsiteX2" fmla="*/ 3752537 w 7134068"/>
              <a:gd name="connsiteY2" fmla="*/ 3051748 h 6473253"/>
              <a:gd name="connsiteX3" fmla="*/ 3989161 w 7134068"/>
              <a:gd name="connsiteY3" fmla="*/ 2776292 h 6473253"/>
              <a:gd name="connsiteX4" fmla="*/ 4277193 w 7134068"/>
              <a:gd name="connsiteY4" fmla="*/ 3424364 h 6473253"/>
              <a:gd name="connsiteX5" fmla="*/ 3485105 w 7134068"/>
              <a:gd name="connsiteY5" fmla="*/ 3424364 h 6473253"/>
              <a:gd name="connsiteX6" fmla="*/ 3430249 w 7134068"/>
              <a:gd name="connsiteY6" fmla="*/ 2639518 h 6473253"/>
              <a:gd name="connsiteX7" fmla="*/ 4172262 w 7134068"/>
              <a:gd name="connsiteY7" fmla="*/ 2489617 h 6473253"/>
              <a:gd name="connsiteX8" fmla="*/ 4637233 w 7134068"/>
              <a:gd name="connsiteY8" fmla="*/ 3280348 h 6473253"/>
              <a:gd name="connsiteX9" fmla="*/ 4061169 w 7134068"/>
              <a:gd name="connsiteY9" fmla="*/ 4144444 h 6473253"/>
              <a:gd name="connsiteX10" fmla="*/ 2763186 w 7134068"/>
              <a:gd name="connsiteY10" fmla="*/ 3186659 h 6473253"/>
              <a:gd name="connsiteX11" fmla="*/ 2733206 w 7134068"/>
              <a:gd name="connsiteY11" fmla="*/ 2467132 h 6473253"/>
              <a:gd name="connsiteX12" fmla="*/ 3018019 w 7134068"/>
              <a:gd name="connsiteY12" fmla="*/ 2122358 h 6473253"/>
              <a:gd name="connsiteX13" fmla="*/ 3677586 w 7134068"/>
              <a:gd name="connsiteY13" fmla="*/ 1852535 h 6473253"/>
              <a:gd name="connsiteX14" fmla="*/ 4157272 w 7134068"/>
              <a:gd name="connsiteY14" fmla="*/ 1845040 h 6473253"/>
              <a:gd name="connsiteX15" fmla="*/ 4809344 w 7134068"/>
              <a:gd name="connsiteY15" fmla="*/ 2047407 h 6473253"/>
              <a:gd name="connsiteX16" fmla="*/ 5064177 w 7134068"/>
              <a:gd name="connsiteY16" fmla="*/ 2991787 h 6473253"/>
              <a:gd name="connsiteX17" fmla="*/ 4565225 w 7134068"/>
              <a:gd name="connsiteY17" fmla="*/ 4576492 h 6473253"/>
              <a:gd name="connsiteX18" fmla="*/ 2785672 w 7134068"/>
              <a:gd name="connsiteY18" fmla="*/ 4078574 h 6473253"/>
              <a:gd name="connsiteX19" fmla="*/ 1923737 w 7134068"/>
              <a:gd name="connsiteY19" fmla="*/ 2017427 h 6473253"/>
              <a:gd name="connsiteX20" fmla="*/ 4562006 w 7134068"/>
              <a:gd name="connsiteY20" fmla="*/ 1028076 h 6473253"/>
              <a:gd name="connsiteX21" fmla="*/ 5701259 w 7134068"/>
              <a:gd name="connsiteY21" fmla="*/ 3486463 h 6473253"/>
              <a:gd name="connsiteX22" fmla="*/ 4412104 w 7134068"/>
              <a:gd name="connsiteY22" fmla="*/ 5420194 h 6473253"/>
              <a:gd name="connsiteX23" fmla="*/ 1294150 w 7134068"/>
              <a:gd name="connsiteY23" fmla="*/ 4333407 h 6473253"/>
              <a:gd name="connsiteX24" fmla="*/ 1061803 w 7134068"/>
              <a:gd name="connsiteY24" fmla="*/ 795728 h 6473253"/>
              <a:gd name="connsiteX25" fmla="*/ 5139127 w 7134068"/>
              <a:gd name="connsiteY25" fmla="*/ 413479 h 6473253"/>
              <a:gd name="connsiteX26" fmla="*/ 7035383 w 7134068"/>
              <a:gd name="connsiteY26" fmla="*/ 3276600 h 6473253"/>
              <a:gd name="connsiteX27" fmla="*/ 5731239 w 7134068"/>
              <a:gd name="connsiteY27" fmla="*/ 6064771 h 6473253"/>
              <a:gd name="connsiteX28" fmla="*/ 1121763 w 7134068"/>
              <a:gd name="connsiteY28" fmla="*/ 5727492 h 6473253"/>
              <a:gd name="connsiteX29" fmla="*/ 27482 w 7134068"/>
              <a:gd name="connsiteY29" fmla="*/ 2984292 h 6473253"/>
              <a:gd name="connsiteX30" fmla="*/ 956872 w 7134068"/>
              <a:gd name="connsiteY30" fmla="*/ 166141 h 64732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7134068" h="6473253">
                <a:moveTo>
                  <a:pt x="4029855" y="3074233"/>
                </a:moveTo>
                <a:cubicBezTo>
                  <a:pt x="4028606" y="3076731"/>
                  <a:pt x="3963373" y="3140079"/>
                  <a:pt x="3917153" y="3136332"/>
                </a:cubicBezTo>
                <a:cubicBezTo>
                  <a:pt x="3870933" y="3132585"/>
                  <a:pt x="3740536" y="3111755"/>
                  <a:pt x="3752537" y="3051748"/>
                </a:cubicBezTo>
                <a:cubicBezTo>
                  <a:pt x="3764538" y="2991741"/>
                  <a:pt x="3901718" y="2714189"/>
                  <a:pt x="3989161" y="2776292"/>
                </a:cubicBezTo>
                <a:cubicBezTo>
                  <a:pt x="4076604" y="2838395"/>
                  <a:pt x="4361202" y="3316352"/>
                  <a:pt x="4277193" y="3424364"/>
                </a:cubicBezTo>
                <a:cubicBezTo>
                  <a:pt x="4193184" y="3532376"/>
                  <a:pt x="3626262" y="3555172"/>
                  <a:pt x="3485105" y="3424364"/>
                </a:cubicBezTo>
                <a:cubicBezTo>
                  <a:pt x="3343948" y="3293556"/>
                  <a:pt x="3315723" y="2795309"/>
                  <a:pt x="3430249" y="2639518"/>
                </a:cubicBezTo>
                <a:cubicBezTo>
                  <a:pt x="3544775" y="2483727"/>
                  <a:pt x="3971098" y="2382812"/>
                  <a:pt x="4172262" y="2489617"/>
                </a:cubicBezTo>
                <a:cubicBezTo>
                  <a:pt x="4373426" y="2596422"/>
                  <a:pt x="4655748" y="3004544"/>
                  <a:pt x="4637233" y="3280348"/>
                </a:cubicBezTo>
                <a:cubicBezTo>
                  <a:pt x="4618718" y="3556152"/>
                  <a:pt x="4373510" y="4160059"/>
                  <a:pt x="4061169" y="4144444"/>
                </a:cubicBezTo>
                <a:cubicBezTo>
                  <a:pt x="3748828" y="4128829"/>
                  <a:pt x="2984513" y="3466211"/>
                  <a:pt x="2763186" y="3186659"/>
                </a:cubicBezTo>
                <a:cubicBezTo>
                  <a:pt x="2541859" y="2907107"/>
                  <a:pt x="2690734" y="2644516"/>
                  <a:pt x="2733206" y="2467132"/>
                </a:cubicBezTo>
                <a:cubicBezTo>
                  <a:pt x="2775678" y="2289749"/>
                  <a:pt x="2860622" y="2224791"/>
                  <a:pt x="3018019" y="2122358"/>
                </a:cubicBezTo>
                <a:cubicBezTo>
                  <a:pt x="3175416" y="2019925"/>
                  <a:pt x="3487711" y="1898755"/>
                  <a:pt x="3677586" y="1852535"/>
                </a:cubicBezTo>
                <a:cubicBezTo>
                  <a:pt x="3867462" y="1806315"/>
                  <a:pt x="3968646" y="1812561"/>
                  <a:pt x="4157272" y="1845040"/>
                </a:cubicBezTo>
                <a:cubicBezTo>
                  <a:pt x="4345898" y="1877519"/>
                  <a:pt x="4658193" y="1856283"/>
                  <a:pt x="4809344" y="2047407"/>
                </a:cubicBezTo>
                <a:cubicBezTo>
                  <a:pt x="4960495" y="2238531"/>
                  <a:pt x="5104864" y="2570273"/>
                  <a:pt x="5064177" y="2991787"/>
                </a:cubicBezTo>
                <a:cubicBezTo>
                  <a:pt x="5023491" y="3413301"/>
                  <a:pt x="4944976" y="4395361"/>
                  <a:pt x="4565225" y="4576492"/>
                </a:cubicBezTo>
                <a:cubicBezTo>
                  <a:pt x="4185474" y="4757623"/>
                  <a:pt x="3225920" y="4505085"/>
                  <a:pt x="2785672" y="4078574"/>
                </a:cubicBezTo>
                <a:cubicBezTo>
                  <a:pt x="2345424" y="3652063"/>
                  <a:pt x="1627681" y="2525843"/>
                  <a:pt x="1923737" y="2017427"/>
                </a:cubicBezTo>
                <a:cubicBezTo>
                  <a:pt x="2219793" y="1509011"/>
                  <a:pt x="3932419" y="783237"/>
                  <a:pt x="4562006" y="1028076"/>
                </a:cubicBezTo>
                <a:cubicBezTo>
                  <a:pt x="5191593" y="1272915"/>
                  <a:pt x="5726243" y="2754443"/>
                  <a:pt x="5701259" y="3486463"/>
                </a:cubicBezTo>
                <a:cubicBezTo>
                  <a:pt x="5676275" y="4218483"/>
                  <a:pt x="5146622" y="5279037"/>
                  <a:pt x="4412104" y="5420194"/>
                </a:cubicBezTo>
                <a:cubicBezTo>
                  <a:pt x="3677586" y="5561351"/>
                  <a:pt x="1852533" y="5104151"/>
                  <a:pt x="1294150" y="4333407"/>
                </a:cubicBezTo>
                <a:cubicBezTo>
                  <a:pt x="735767" y="3562663"/>
                  <a:pt x="420974" y="1449049"/>
                  <a:pt x="1061803" y="795728"/>
                </a:cubicBezTo>
                <a:cubicBezTo>
                  <a:pt x="1702633" y="142407"/>
                  <a:pt x="4143530" y="0"/>
                  <a:pt x="5139127" y="413479"/>
                </a:cubicBezTo>
                <a:cubicBezTo>
                  <a:pt x="6134724" y="826958"/>
                  <a:pt x="6936698" y="2334718"/>
                  <a:pt x="7035383" y="3276600"/>
                </a:cubicBezTo>
                <a:cubicBezTo>
                  <a:pt x="7134068" y="4218482"/>
                  <a:pt x="6716842" y="5656289"/>
                  <a:pt x="5731239" y="6064771"/>
                </a:cubicBezTo>
                <a:cubicBezTo>
                  <a:pt x="4745636" y="6473253"/>
                  <a:pt x="2072389" y="6240905"/>
                  <a:pt x="1121763" y="5727492"/>
                </a:cubicBezTo>
                <a:cubicBezTo>
                  <a:pt x="171137" y="5214079"/>
                  <a:pt x="54964" y="3911184"/>
                  <a:pt x="27482" y="2984292"/>
                </a:cubicBezTo>
                <a:cubicBezTo>
                  <a:pt x="0" y="2057400"/>
                  <a:pt x="478436" y="1111770"/>
                  <a:pt x="956872" y="166141"/>
                </a:cubicBezTo>
              </a:path>
            </a:pathLst>
          </a:cu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403648" y="573325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635896" y="5949280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6156176" y="5445224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7020272" y="3501008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6516216" y="1484784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004048" y="260648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195736" y="260648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899592" y="141277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1403648" y="4221088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4572000" y="501317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5580112" y="285293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3635896" y="908720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1835696" y="2780928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4932040" y="3789040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4499992" y="1628800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2915816" y="3068960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3923928" y="285293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179512" y="4077072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107504" y="213285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467544" y="404663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Nadpis 1"/>
          <p:cNvSpPr txBox="1">
            <a:spLocks/>
          </p:cNvSpPr>
          <p:nvPr/>
        </p:nvSpPr>
        <p:spPr>
          <a:xfrm>
            <a:off x="467544" y="404664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7" name="Nadpis 1"/>
          <p:cNvSpPr txBox="1">
            <a:spLocks/>
          </p:cNvSpPr>
          <p:nvPr/>
        </p:nvSpPr>
        <p:spPr>
          <a:xfrm>
            <a:off x="107504" y="2132857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2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179512" y="4077073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3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9" name="Nadpis 1"/>
          <p:cNvSpPr txBox="1">
            <a:spLocks/>
          </p:cNvSpPr>
          <p:nvPr/>
        </p:nvSpPr>
        <p:spPr>
          <a:xfrm>
            <a:off x="1403648" y="5733256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4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0" name="Nadpis 1"/>
          <p:cNvSpPr txBox="1">
            <a:spLocks/>
          </p:cNvSpPr>
          <p:nvPr/>
        </p:nvSpPr>
        <p:spPr>
          <a:xfrm>
            <a:off x="3635896" y="5949281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5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1" name="Nadpis 1"/>
          <p:cNvSpPr txBox="1">
            <a:spLocks/>
          </p:cNvSpPr>
          <p:nvPr/>
        </p:nvSpPr>
        <p:spPr>
          <a:xfrm>
            <a:off x="6156176" y="5445225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6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2" name="Nadpis 1"/>
          <p:cNvSpPr txBox="1">
            <a:spLocks/>
          </p:cNvSpPr>
          <p:nvPr/>
        </p:nvSpPr>
        <p:spPr>
          <a:xfrm>
            <a:off x="7020272" y="3501009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7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3" name="Nadpis 1"/>
          <p:cNvSpPr txBox="1">
            <a:spLocks/>
          </p:cNvSpPr>
          <p:nvPr/>
        </p:nvSpPr>
        <p:spPr>
          <a:xfrm>
            <a:off x="6516216" y="1484785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8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4" name="Nadpis 1"/>
          <p:cNvSpPr txBox="1">
            <a:spLocks/>
          </p:cNvSpPr>
          <p:nvPr/>
        </p:nvSpPr>
        <p:spPr>
          <a:xfrm>
            <a:off x="5004048" y="260649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9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5" name="Nadpis 1"/>
          <p:cNvSpPr txBox="1">
            <a:spLocks/>
          </p:cNvSpPr>
          <p:nvPr/>
        </p:nvSpPr>
        <p:spPr>
          <a:xfrm>
            <a:off x="2195736" y="260649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10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6" name="Nadpis 1"/>
          <p:cNvSpPr txBox="1">
            <a:spLocks/>
          </p:cNvSpPr>
          <p:nvPr/>
        </p:nvSpPr>
        <p:spPr>
          <a:xfrm>
            <a:off x="899592" y="1412776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11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7" name="Nadpis 1"/>
          <p:cNvSpPr txBox="1">
            <a:spLocks/>
          </p:cNvSpPr>
          <p:nvPr/>
        </p:nvSpPr>
        <p:spPr>
          <a:xfrm>
            <a:off x="1403648" y="4221089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12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8" name="Nadpis 1"/>
          <p:cNvSpPr txBox="1">
            <a:spLocks/>
          </p:cNvSpPr>
          <p:nvPr/>
        </p:nvSpPr>
        <p:spPr>
          <a:xfrm>
            <a:off x="4572000" y="5013177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13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9" name="Nadpis 1"/>
          <p:cNvSpPr txBox="1">
            <a:spLocks/>
          </p:cNvSpPr>
          <p:nvPr/>
        </p:nvSpPr>
        <p:spPr>
          <a:xfrm>
            <a:off x="5580112" y="2852937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14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0" name="Nadpis 1"/>
          <p:cNvSpPr txBox="1">
            <a:spLocks/>
          </p:cNvSpPr>
          <p:nvPr/>
        </p:nvSpPr>
        <p:spPr>
          <a:xfrm>
            <a:off x="3635896" y="908721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15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1" name="Nadpis 1"/>
          <p:cNvSpPr txBox="1">
            <a:spLocks/>
          </p:cNvSpPr>
          <p:nvPr/>
        </p:nvSpPr>
        <p:spPr>
          <a:xfrm>
            <a:off x="1835696" y="2780929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16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2" name="Nadpis 1"/>
          <p:cNvSpPr txBox="1">
            <a:spLocks/>
          </p:cNvSpPr>
          <p:nvPr/>
        </p:nvSpPr>
        <p:spPr>
          <a:xfrm>
            <a:off x="4932040" y="3789041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17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3" name="Nadpis 1"/>
          <p:cNvSpPr txBox="1">
            <a:spLocks/>
          </p:cNvSpPr>
          <p:nvPr/>
        </p:nvSpPr>
        <p:spPr>
          <a:xfrm>
            <a:off x="4499992" y="1628801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18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4" name="Nadpis 1"/>
          <p:cNvSpPr txBox="1">
            <a:spLocks/>
          </p:cNvSpPr>
          <p:nvPr/>
        </p:nvSpPr>
        <p:spPr>
          <a:xfrm>
            <a:off x="2915816" y="3068961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19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5" name="Nadpis 1"/>
          <p:cNvSpPr txBox="1">
            <a:spLocks/>
          </p:cNvSpPr>
          <p:nvPr/>
        </p:nvSpPr>
        <p:spPr>
          <a:xfrm>
            <a:off x="3923928" y="2852937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20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6" name="Picture 10" descr="C:\Users\Josef\AppData\Local\Microsoft\Windows\Temporary Internet Files\Content.IE5\S4UWA5Y7\MP90044486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5949280"/>
            <a:ext cx="870992" cy="672599"/>
          </a:xfrm>
          <a:prstGeom prst="rect">
            <a:avLst/>
          </a:prstGeom>
          <a:noFill/>
        </p:spPr>
      </p:pic>
      <p:pic>
        <p:nvPicPr>
          <p:cNvPr id="47" name="Picture 11" descr="C:\Users\Josef\AppData\Local\Microsoft\Windows\Temporary Internet Files\Content.IE5\OJIDA0AX\MP90040666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188640"/>
            <a:ext cx="726307" cy="908105"/>
          </a:xfrm>
          <a:prstGeom prst="rect">
            <a:avLst/>
          </a:prstGeom>
          <a:noFill/>
        </p:spPr>
      </p:pic>
      <p:pic>
        <p:nvPicPr>
          <p:cNvPr id="48" name="Picture 12" descr="C:\Users\Josef\AppData\Local\Microsoft\Windows\Temporary Internet Files\Content.IE5\PA77SZ17\MP90040650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2780928"/>
            <a:ext cx="827584" cy="648072"/>
          </a:xfrm>
          <a:prstGeom prst="rect">
            <a:avLst/>
          </a:prstGeom>
          <a:noFill/>
        </p:spPr>
      </p:pic>
      <p:pic>
        <p:nvPicPr>
          <p:cNvPr id="49" name="Picture 13" descr="C:\Users\Josef\AppData\Local\Microsoft\Windows\Temporary Internet Files\Content.IE5\U2S132A7\MC90019738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1340768"/>
            <a:ext cx="1079886" cy="856969"/>
          </a:xfrm>
          <a:prstGeom prst="rect">
            <a:avLst/>
          </a:prstGeom>
          <a:noFill/>
        </p:spPr>
      </p:pic>
      <p:pic>
        <p:nvPicPr>
          <p:cNvPr id="50" name="Picture 15" descr="C:\Users\Josef\AppData\Local\Microsoft\Windows\Temporary Internet Files\Content.IE5\2UKNPXT4\MC90043668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35896" y="692696"/>
            <a:ext cx="722313" cy="911225"/>
          </a:xfrm>
          <a:prstGeom prst="rect">
            <a:avLst/>
          </a:prstGeom>
          <a:noFill/>
        </p:spPr>
      </p:pic>
      <p:pic>
        <p:nvPicPr>
          <p:cNvPr id="51" name="Picture 16" descr="C:\Users\Josef\AppData\Local\Microsoft\Windows\Temporary Internet Files\Content.IE5\U2S132A7\MC900433911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8" y="404664"/>
            <a:ext cx="780479" cy="780479"/>
          </a:xfrm>
          <a:prstGeom prst="rect">
            <a:avLst/>
          </a:prstGeom>
          <a:noFill/>
        </p:spPr>
      </p:pic>
      <p:pic>
        <p:nvPicPr>
          <p:cNvPr id="52" name="Picture 17" descr="C:\Users\Josef\AppData\Local\Microsoft\Windows\Temporary Internet Files\Content.IE5\1BC6UO1R\MC900433910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79912" y="2708920"/>
            <a:ext cx="924496" cy="9244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5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5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500"/>
                            </p:stCondLst>
                            <p:childTnLst>
                              <p:par>
                                <p:cTn id="5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7000"/>
                            </p:stCondLst>
                            <p:childTnLst>
                              <p:par>
                                <p:cTn id="5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7500"/>
                            </p:stCondLst>
                            <p:childTnLst>
                              <p:par>
                                <p:cTn id="6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8000"/>
                            </p:stCondLst>
                            <p:childTnLst>
                              <p:par>
                                <p:cTn id="6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2" dur="1"/>
                                        <p:tgtEl>
                                          <p:spTgt spid="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2" dur="1"/>
                                        <p:tgtEl>
                                          <p:spTgt spid="4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2" dur="1"/>
                                        <p:tgtEl>
                                          <p:spTgt spid="4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02" dur="1"/>
                                        <p:tgtEl>
                                          <p:spTgt spid="4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2" dur="1"/>
                                        <p:tgtEl>
                                          <p:spTgt spid="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22" dur="1"/>
                                        <p:tgtEl>
                                          <p:spTgt spid="4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32" dur="1"/>
                                        <p:tgtEl>
                                          <p:spTgt spid="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" name="Picture 9" descr="C:\Users\Josef\AppData\Local\Microsoft\Windows\Temporary Internet Files\Content.IE5\2UKNPXT4\MP900427760[1].jpg"/>
          <p:cNvPicPr>
            <a:picLocks noChangeAspect="1" noChangeArrowheads="1"/>
          </p:cNvPicPr>
          <p:nvPr/>
        </p:nvPicPr>
        <p:blipFill>
          <a:blip r:embed="rId2" cstate="print">
            <a:lum contrast="-30000"/>
          </a:blip>
          <a:srcRect/>
          <a:stretch>
            <a:fillRect/>
          </a:stretch>
        </p:blipFill>
        <p:spPr bwMode="auto">
          <a:xfrm>
            <a:off x="0" y="75009"/>
            <a:ext cx="9144000" cy="6707981"/>
          </a:xfrm>
          <a:prstGeom prst="rect">
            <a:avLst/>
          </a:prstGeom>
          <a:noFill/>
        </p:spPr>
      </p:pic>
      <p:sp>
        <p:nvSpPr>
          <p:cNvPr id="103" name="Volný tvar 102"/>
          <p:cNvSpPr/>
          <p:nvPr/>
        </p:nvSpPr>
        <p:spPr>
          <a:xfrm>
            <a:off x="323528" y="188640"/>
            <a:ext cx="7134068" cy="6473253"/>
          </a:xfrm>
          <a:custGeom>
            <a:avLst/>
            <a:gdLst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4127291 w 7134068"/>
              <a:gd name="connsiteY2" fmla="*/ 2774430 h 6473253"/>
              <a:gd name="connsiteX3" fmla="*/ 4239718 w 7134068"/>
              <a:gd name="connsiteY3" fmla="*/ 3246620 h 6473253"/>
              <a:gd name="connsiteX4" fmla="*/ 3572655 w 7134068"/>
              <a:gd name="connsiteY4" fmla="*/ 3246620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809344 w 7134068"/>
              <a:gd name="connsiteY7" fmla="*/ 3291591 h 6473253"/>
              <a:gd name="connsiteX8" fmla="*/ 3520190 w 7134068"/>
              <a:gd name="connsiteY8" fmla="*/ 3808751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76996 w 7134068"/>
              <a:gd name="connsiteY16" fmla="*/ 38986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39718 w 7134068"/>
              <a:gd name="connsiteY3" fmla="*/ 3246620 h 6473253"/>
              <a:gd name="connsiteX4" fmla="*/ 3572655 w 7134068"/>
              <a:gd name="connsiteY4" fmla="*/ 3246620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809344 w 7134068"/>
              <a:gd name="connsiteY7" fmla="*/ 3291591 h 6473253"/>
              <a:gd name="connsiteX8" fmla="*/ 3520190 w 7134068"/>
              <a:gd name="connsiteY8" fmla="*/ 3808751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76996 w 7134068"/>
              <a:gd name="connsiteY16" fmla="*/ 38986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39718 w 7134068"/>
              <a:gd name="connsiteY3" fmla="*/ 3246620 h 6473253"/>
              <a:gd name="connsiteX4" fmla="*/ 3572655 w 7134068"/>
              <a:gd name="connsiteY4" fmla="*/ 3246620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809344 w 7134068"/>
              <a:gd name="connsiteY7" fmla="*/ 3291591 h 6473253"/>
              <a:gd name="connsiteX8" fmla="*/ 3520190 w 7134068"/>
              <a:gd name="connsiteY8" fmla="*/ 3808751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65225 w 7134068"/>
              <a:gd name="connsiteY16" fmla="*/ 45764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39718 w 7134068"/>
              <a:gd name="connsiteY3" fmla="*/ 3246620 h 6473253"/>
              <a:gd name="connsiteX4" fmla="*/ 3572655 w 7134068"/>
              <a:gd name="connsiteY4" fmla="*/ 3246620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637233 w 7134068"/>
              <a:gd name="connsiteY7" fmla="*/ 3280348 h 6473253"/>
              <a:gd name="connsiteX8" fmla="*/ 3520190 w 7134068"/>
              <a:gd name="connsiteY8" fmla="*/ 3808751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65225 w 7134068"/>
              <a:gd name="connsiteY16" fmla="*/ 45764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39718 w 7134068"/>
              <a:gd name="connsiteY3" fmla="*/ 3246620 h 6473253"/>
              <a:gd name="connsiteX4" fmla="*/ 3572655 w 7134068"/>
              <a:gd name="connsiteY4" fmla="*/ 3246620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637233 w 7134068"/>
              <a:gd name="connsiteY7" fmla="*/ 3280348 h 6473253"/>
              <a:gd name="connsiteX8" fmla="*/ 4061169 w 7134068"/>
              <a:gd name="connsiteY8" fmla="*/ 4144444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65225 w 7134068"/>
              <a:gd name="connsiteY16" fmla="*/ 45764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39718 w 7134068"/>
              <a:gd name="connsiteY3" fmla="*/ 3246620 h 6473253"/>
              <a:gd name="connsiteX4" fmla="*/ 3485105 w 7134068"/>
              <a:gd name="connsiteY4" fmla="*/ 3424364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637233 w 7134068"/>
              <a:gd name="connsiteY7" fmla="*/ 3280348 h 6473253"/>
              <a:gd name="connsiteX8" fmla="*/ 4061169 w 7134068"/>
              <a:gd name="connsiteY8" fmla="*/ 4144444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65225 w 7134068"/>
              <a:gd name="connsiteY16" fmla="*/ 45764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77193 w 7134068"/>
              <a:gd name="connsiteY3" fmla="*/ 3424364 h 6473253"/>
              <a:gd name="connsiteX4" fmla="*/ 3485105 w 7134068"/>
              <a:gd name="connsiteY4" fmla="*/ 3424364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637233 w 7134068"/>
              <a:gd name="connsiteY7" fmla="*/ 3280348 h 6473253"/>
              <a:gd name="connsiteX8" fmla="*/ 4061169 w 7134068"/>
              <a:gd name="connsiteY8" fmla="*/ 4144444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65225 w 7134068"/>
              <a:gd name="connsiteY16" fmla="*/ 45764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917153 w 7134068"/>
              <a:gd name="connsiteY1" fmla="*/ 3136332 h 6473253"/>
              <a:gd name="connsiteX2" fmla="*/ 3752537 w 7134068"/>
              <a:gd name="connsiteY2" fmla="*/ 3051748 h 6473253"/>
              <a:gd name="connsiteX3" fmla="*/ 3989161 w 7134068"/>
              <a:gd name="connsiteY3" fmla="*/ 2776292 h 6473253"/>
              <a:gd name="connsiteX4" fmla="*/ 4277193 w 7134068"/>
              <a:gd name="connsiteY4" fmla="*/ 3424364 h 6473253"/>
              <a:gd name="connsiteX5" fmla="*/ 3485105 w 7134068"/>
              <a:gd name="connsiteY5" fmla="*/ 3424364 h 6473253"/>
              <a:gd name="connsiteX6" fmla="*/ 3430249 w 7134068"/>
              <a:gd name="connsiteY6" fmla="*/ 2639518 h 6473253"/>
              <a:gd name="connsiteX7" fmla="*/ 4172262 w 7134068"/>
              <a:gd name="connsiteY7" fmla="*/ 2489617 h 6473253"/>
              <a:gd name="connsiteX8" fmla="*/ 4637233 w 7134068"/>
              <a:gd name="connsiteY8" fmla="*/ 3280348 h 6473253"/>
              <a:gd name="connsiteX9" fmla="*/ 4061169 w 7134068"/>
              <a:gd name="connsiteY9" fmla="*/ 4144444 h 6473253"/>
              <a:gd name="connsiteX10" fmla="*/ 2763186 w 7134068"/>
              <a:gd name="connsiteY10" fmla="*/ 3186659 h 6473253"/>
              <a:gd name="connsiteX11" fmla="*/ 2733206 w 7134068"/>
              <a:gd name="connsiteY11" fmla="*/ 2467132 h 6473253"/>
              <a:gd name="connsiteX12" fmla="*/ 3018019 w 7134068"/>
              <a:gd name="connsiteY12" fmla="*/ 2122358 h 6473253"/>
              <a:gd name="connsiteX13" fmla="*/ 3677586 w 7134068"/>
              <a:gd name="connsiteY13" fmla="*/ 1852535 h 6473253"/>
              <a:gd name="connsiteX14" fmla="*/ 4157272 w 7134068"/>
              <a:gd name="connsiteY14" fmla="*/ 1845040 h 6473253"/>
              <a:gd name="connsiteX15" fmla="*/ 4809344 w 7134068"/>
              <a:gd name="connsiteY15" fmla="*/ 2047407 h 6473253"/>
              <a:gd name="connsiteX16" fmla="*/ 5064177 w 7134068"/>
              <a:gd name="connsiteY16" fmla="*/ 2991787 h 6473253"/>
              <a:gd name="connsiteX17" fmla="*/ 4565225 w 7134068"/>
              <a:gd name="connsiteY17" fmla="*/ 4576492 h 6473253"/>
              <a:gd name="connsiteX18" fmla="*/ 2785672 w 7134068"/>
              <a:gd name="connsiteY18" fmla="*/ 4078574 h 6473253"/>
              <a:gd name="connsiteX19" fmla="*/ 1923737 w 7134068"/>
              <a:gd name="connsiteY19" fmla="*/ 2017427 h 6473253"/>
              <a:gd name="connsiteX20" fmla="*/ 4562006 w 7134068"/>
              <a:gd name="connsiteY20" fmla="*/ 1028076 h 6473253"/>
              <a:gd name="connsiteX21" fmla="*/ 5701259 w 7134068"/>
              <a:gd name="connsiteY21" fmla="*/ 3486463 h 6473253"/>
              <a:gd name="connsiteX22" fmla="*/ 4412104 w 7134068"/>
              <a:gd name="connsiteY22" fmla="*/ 5420194 h 6473253"/>
              <a:gd name="connsiteX23" fmla="*/ 1294150 w 7134068"/>
              <a:gd name="connsiteY23" fmla="*/ 4333407 h 6473253"/>
              <a:gd name="connsiteX24" fmla="*/ 1061803 w 7134068"/>
              <a:gd name="connsiteY24" fmla="*/ 795728 h 6473253"/>
              <a:gd name="connsiteX25" fmla="*/ 5139127 w 7134068"/>
              <a:gd name="connsiteY25" fmla="*/ 413479 h 6473253"/>
              <a:gd name="connsiteX26" fmla="*/ 7035383 w 7134068"/>
              <a:gd name="connsiteY26" fmla="*/ 3276600 h 6473253"/>
              <a:gd name="connsiteX27" fmla="*/ 5731239 w 7134068"/>
              <a:gd name="connsiteY27" fmla="*/ 6064771 h 6473253"/>
              <a:gd name="connsiteX28" fmla="*/ 1121763 w 7134068"/>
              <a:gd name="connsiteY28" fmla="*/ 5727492 h 6473253"/>
              <a:gd name="connsiteX29" fmla="*/ 27482 w 7134068"/>
              <a:gd name="connsiteY29" fmla="*/ 2984292 h 6473253"/>
              <a:gd name="connsiteX30" fmla="*/ 956872 w 7134068"/>
              <a:gd name="connsiteY30" fmla="*/ 166141 h 64732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7134068" h="6473253">
                <a:moveTo>
                  <a:pt x="4029855" y="3074233"/>
                </a:moveTo>
                <a:cubicBezTo>
                  <a:pt x="4028606" y="3076731"/>
                  <a:pt x="3963373" y="3140079"/>
                  <a:pt x="3917153" y="3136332"/>
                </a:cubicBezTo>
                <a:cubicBezTo>
                  <a:pt x="3870933" y="3132585"/>
                  <a:pt x="3740536" y="3111755"/>
                  <a:pt x="3752537" y="3051748"/>
                </a:cubicBezTo>
                <a:cubicBezTo>
                  <a:pt x="3764538" y="2991741"/>
                  <a:pt x="3901718" y="2714189"/>
                  <a:pt x="3989161" y="2776292"/>
                </a:cubicBezTo>
                <a:cubicBezTo>
                  <a:pt x="4076604" y="2838395"/>
                  <a:pt x="4361202" y="3316352"/>
                  <a:pt x="4277193" y="3424364"/>
                </a:cubicBezTo>
                <a:cubicBezTo>
                  <a:pt x="4193184" y="3532376"/>
                  <a:pt x="3626262" y="3555172"/>
                  <a:pt x="3485105" y="3424364"/>
                </a:cubicBezTo>
                <a:cubicBezTo>
                  <a:pt x="3343948" y="3293556"/>
                  <a:pt x="3315723" y="2795309"/>
                  <a:pt x="3430249" y="2639518"/>
                </a:cubicBezTo>
                <a:cubicBezTo>
                  <a:pt x="3544775" y="2483727"/>
                  <a:pt x="3971098" y="2382812"/>
                  <a:pt x="4172262" y="2489617"/>
                </a:cubicBezTo>
                <a:cubicBezTo>
                  <a:pt x="4373426" y="2596422"/>
                  <a:pt x="4655748" y="3004544"/>
                  <a:pt x="4637233" y="3280348"/>
                </a:cubicBezTo>
                <a:cubicBezTo>
                  <a:pt x="4618718" y="3556152"/>
                  <a:pt x="4373510" y="4160059"/>
                  <a:pt x="4061169" y="4144444"/>
                </a:cubicBezTo>
                <a:cubicBezTo>
                  <a:pt x="3748828" y="4128829"/>
                  <a:pt x="2984513" y="3466211"/>
                  <a:pt x="2763186" y="3186659"/>
                </a:cubicBezTo>
                <a:cubicBezTo>
                  <a:pt x="2541859" y="2907107"/>
                  <a:pt x="2690734" y="2644516"/>
                  <a:pt x="2733206" y="2467132"/>
                </a:cubicBezTo>
                <a:cubicBezTo>
                  <a:pt x="2775678" y="2289749"/>
                  <a:pt x="2860622" y="2224791"/>
                  <a:pt x="3018019" y="2122358"/>
                </a:cubicBezTo>
                <a:cubicBezTo>
                  <a:pt x="3175416" y="2019925"/>
                  <a:pt x="3487711" y="1898755"/>
                  <a:pt x="3677586" y="1852535"/>
                </a:cubicBezTo>
                <a:cubicBezTo>
                  <a:pt x="3867462" y="1806315"/>
                  <a:pt x="3968646" y="1812561"/>
                  <a:pt x="4157272" y="1845040"/>
                </a:cubicBezTo>
                <a:cubicBezTo>
                  <a:pt x="4345898" y="1877519"/>
                  <a:pt x="4658193" y="1856283"/>
                  <a:pt x="4809344" y="2047407"/>
                </a:cubicBezTo>
                <a:cubicBezTo>
                  <a:pt x="4960495" y="2238531"/>
                  <a:pt x="5104864" y="2570273"/>
                  <a:pt x="5064177" y="2991787"/>
                </a:cubicBezTo>
                <a:cubicBezTo>
                  <a:pt x="5023491" y="3413301"/>
                  <a:pt x="4944976" y="4395361"/>
                  <a:pt x="4565225" y="4576492"/>
                </a:cubicBezTo>
                <a:cubicBezTo>
                  <a:pt x="4185474" y="4757623"/>
                  <a:pt x="3225920" y="4505085"/>
                  <a:pt x="2785672" y="4078574"/>
                </a:cubicBezTo>
                <a:cubicBezTo>
                  <a:pt x="2345424" y="3652063"/>
                  <a:pt x="1627681" y="2525843"/>
                  <a:pt x="1923737" y="2017427"/>
                </a:cubicBezTo>
                <a:cubicBezTo>
                  <a:pt x="2219793" y="1509011"/>
                  <a:pt x="3932419" y="783237"/>
                  <a:pt x="4562006" y="1028076"/>
                </a:cubicBezTo>
                <a:cubicBezTo>
                  <a:pt x="5191593" y="1272915"/>
                  <a:pt x="5726243" y="2754443"/>
                  <a:pt x="5701259" y="3486463"/>
                </a:cubicBezTo>
                <a:cubicBezTo>
                  <a:pt x="5676275" y="4218483"/>
                  <a:pt x="5146622" y="5279037"/>
                  <a:pt x="4412104" y="5420194"/>
                </a:cubicBezTo>
                <a:cubicBezTo>
                  <a:pt x="3677586" y="5561351"/>
                  <a:pt x="1852533" y="5104151"/>
                  <a:pt x="1294150" y="4333407"/>
                </a:cubicBezTo>
                <a:cubicBezTo>
                  <a:pt x="735767" y="3562663"/>
                  <a:pt x="420974" y="1449049"/>
                  <a:pt x="1061803" y="795728"/>
                </a:cubicBezTo>
                <a:cubicBezTo>
                  <a:pt x="1702633" y="142407"/>
                  <a:pt x="4143530" y="0"/>
                  <a:pt x="5139127" y="413479"/>
                </a:cubicBezTo>
                <a:cubicBezTo>
                  <a:pt x="6134724" y="826958"/>
                  <a:pt x="6936698" y="2334718"/>
                  <a:pt x="7035383" y="3276600"/>
                </a:cubicBezTo>
                <a:cubicBezTo>
                  <a:pt x="7134068" y="4218482"/>
                  <a:pt x="6716842" y="5656289"/>
                  <a:pt x="5731239" y="6064771"/>
                </a:cubicBezTo>
                <a:cubicBezTo>
                  <a:pt x="4745636" y="6473253"/>
                  <a:pt x="2072389" y="6240905"/>
                  <a:pt x="1121763" y="5727492"/>
                </a:cubicBezTo>
                <a:cubicBezTo>
                  <a:pt x="171137" y="5214079"/>
                  <a:pt x="54964" y="3911184"/>
                  <a:pt x="27482" y="2984292"/>
                </a:cubicBezTo>
                <a:cubicBezTo>
                  <a:pt x="0" y="2057400"/>
                  <a:pt x="478436" y="1111770"/>
                  <a:pt x="956872" y="166141"/>
                </a:cubicBezTo>
              </a:path>
            </a:pathLst>
          </a:cu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Zaoblený obdélník 103"/>
          <p:cNvSpPr/>
          <p:nvPr/>
        </p:nvSpPr>
        <p:spPr>
          <a:xfrm>
            <a:off x="1403648" y="573325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Zaoblený obdélník 104"/>
          <p:cNvSpPr/>
          <p:nvPr/>
        </p:nvSpPr>
        <p:spPr>
          <a:xfrm>
            <a:off x="3635896" y="5949280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Zaoblený obdélník 105"/>
          <p:cNvSpPr/>
          <p:nvPr/>
        </p:nvSpPr>
        <p:spPr>
          <a:xfrm>
            <a:off x="6156176" y="5445224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Zaoblený obdélník 106"/>
          <p:cNvSpPr/>
          <p:nvPr/>
        </p:nvSpPr>
        <p:spPr>
          <a:xfrm>
            <a:off x="7020272" y="3501008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Zaoblený obdélník 107"/>
          <p:cNvSpPr/>
          <p:nvPr/>
        </p:nvSpPr>
        <p:spPr>
          <a:xfrm>
            <a:off x="6516216" y="1484784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Zaoblený obdélník 108"/>
          <p:cNvSpPr/>
          <p:nvPr/>
        </p:nvSpPr>
        <p:spPr>
          <a:xfrm>
            <a:off x="5004048" y="260648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Zaoblený obdélník 109"/>
          <p:cNvSpPr/>
          <p:nvPr/>
        </p:nvSpPr>
        <p:spPr>
          <a:xfrm>
            <a:off x="2195736" y="260648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Zaoblený obdélník 110"/>
          <p:cNvSpPr/>
          <p:nvPr/>
        </p:nvSpPr>
        <p:spPr>
          <a:xfrm>
            <a:off x="899592" y="141277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Zaoblený obdélník 111"/>
          <p:cNvSpPr/>
          <p:nvPr/>
        </p:nvSpPr>
        <p:spPr>
          <a:xfrm>
            <a:off x="1403648" y="4221088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Zaoblený obdélník 112"/>
          <p:cNvSpPr/>
          <p:nvPr/>
        </p:nvSpPr>
        <p:spPr>
          <a:xfrm>
            <a:off x="4572000" y="501317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Zaoblený obdélník 113"/>
          <p:cNvSpPr/>
          <p:nvPr/>
        </p:nvSpPr>
        <p:spPr>
          <a:xfrm>
            <a:off x="5580112" y="285293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Zaoblený obdélník 114"/>
          <p:cNvSpPr/>
          <p:nvPr/>
        </p:nvSpPr>
        <p:spPr>
          <a:xfrm>
            <a:off x="3635896" y="908720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Zaoblený obdélník 115"/>
          <p:cNvSpPr/>
          <p:nvPr/>
        </p:nvSpPr>
        <p:spPr>
          <a:xfrm>
            <a:off x="1835696" y="2780928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Zaoblený obdélník 116"/>
          <p:cNvSpPr/>
          <p:nvPr/>
        </p:nvSpPr>
        <p:spPr>
          <a:xfrm>
            <a:off x="4932040" y="3789040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Zaoblený obdélník 117"/>
          <p:cNvSpPr/>
          <p:nvPr/>
        </p:nvSpPr>
        <p:spPr>
          <a:xfrm>
            <a:off x="4499992" y="1628800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Zaoblený obdélník 118"/>
          <p:cNvSpPr/>
          <p:nvPr/>
        </p:nvSpPr>
        <p:spPr>
          <a:xfrm>
            <a:off x="2915816" y="3068960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Zaoblený obdélník 119"/>
          <p:cNvSpPr/>
          <p:nvPr/>
        </p:nvSpPr>
        <p:spPr>
          <a:xfrm>
            <a:off x="3923928" y="285293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Zaoblený obdélník 120"/>
          <p:cNvSpPr/>
          <p:nvPr/>
        </p:nvSpPr>
        <p:spPr>
          <a:xfrm>
            <a:off x="179512" y="4077072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Zaoblený obdélník 121"/>
          <p:cNvSpPr/>
          <p:nvPr/>
        </p:nvSpPr>
        <p:spPr>
          <a:xfrm>
            <a:off x="107504" y="213285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Zaoblený obdélník 122"/>
          <p:cNvSpPr/>
          <p:nvPr/>
        </p:nvSpPr>
        <p:spPr>
          <a:xfrm>
            <a:off x="467544" y="404663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Nadpis 1"/>
          <p:cNvSpPr txBox="1">
            <a:spLocks/>
          </p:cNvSpPr>
          <p:nvPr/>
        </p:nvSpPr>
        <p:spPr>
          <a:xfrm>
            <a:off x="467544" y="404664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5" name="Nadpis 1"/>
          <p:cNvSpPr txBox="1">
            <a:spLocks/>
          </p:cNvSpPr>
          <p:nvPr/>
        </p:nvSpPr>
        <p:spPr>
          <a:xfrm>
            <a:off x="107504" y="2132857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2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6" name="Nadpis 1"/>
          <p:cNvSpPr txBox="1">
            <a:spLocks/>
          </p:cNvSpPr>
          <p:nvPr/>
        </p:nvSpPr>
        <p:spPr>
          <a:xfrm>
            <a:off x="179512" y="4077073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3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7" name="Nadpis 1"/>
          <p:cNvSpPr txBox="1">
            <a:spLocks/>
          </p:cNvSpPr>
          <p:nvPr/>
        </p:nvSpPr>
        <p:spPr>
          <a:xfrm>
            <a:off x="1403648" y="5733256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4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8" name="Nadpis 1"/>
          <p:cNvSpPr txBox="1">
            <a:spLocks/>
          </p:cNvSpPr>
          <p:nvPr/>
        </p:nvSpPr>
        <p:spPr>
          <a:xfrm>
            <a:off x="3635896" y="5949281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5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9" name="Nadpis 1"/>
          <p:cNvSpPr txBox="1">
            <a:spLocks/>
          </p:cNvSpPr>
          <p:nvPr/>
        </p:nvSpPr>
        <p:spPr>
          <a:xfrm>
            <a:off x="6156176" y="5445225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6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30" name="Nadpis 1"/>
          <p:cNvSpPr txBox="1">
            <a:spLocks/>
          </p:cNvSpPr>
          <p:nvPr/>
        </p:nvSpPr>
        <p:spPr>
          <a:xfrm>
            <a:off x="7020272" y="3501009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7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31" name="Nadpis 1"/>
          <p:cNvSpPr txBox="1">
            <a:spLocks/>
          </p:cNvSpPr>
          <p:nvPr/>
        </p:nvSpPr>
        <p:spPr>
          <a:xfrm>
            <a:off x="6516216" y="1484785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8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32" name="Nadpis 1"/>
          <p:cNvSpPr txBox="1">
            <a:spLocks/>
          </p:cNvSpPr>
          <p:nvPr/>
        </p:nvSpPr>
        <p:spPr>
          <a:xfrm>
            <a:off x="5004048" y="260649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9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33" name="Nadpis 1"/>
          <p:cNvSpPr txBox="1">
            <a:spLocks/>
          </p:cNvSpPr>
          <p:nvPr/>
        </p:nvSpPr>
        <p:spPr>
          <a:xfrm>
            <a:off x="2195736" y="260649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10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34" name="Nadpis 1"/>
          <p:cNvSpPr txBox="1">
            <a:spLocks/>
          </p:cNvSpPr>
          <p:nvPr/>
        </p:nvSpPr>
        <p:spPr>
          <a:xfrm>
            <a:off x="899592" y="1412776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11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35" name="Nadpis 1"/>
          <p:cNvSpPr txBox="1">
            <a:spLocks/>
          </p:cNvSpPr>
          <p:nvPr/>
        </p:nvSpPr>
        <p:spPr>
          <a:xfrm>
            <a:off x="1403648" y="4221089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12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36" name="Nadpis 1"/>
          <p:cNvSpPr txBox="1">
            <a:spLocks/>
          </p:cNvSpPr>
          <p:nvPr/>
        </p:nvSpPr>
        <p:spPr>
          <a:xfrm>
            <a:off x="4572000" y="5013177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13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37" name="Nadpis 1"/>
          <p:cNvSpPr txBox="1">
            <a:spLocks/>
          </p:cNvSpPr>
          <p:nvPr/>
        </p:nvSpPr>
        <p:spPr>
          <a:xfrm>
            <a:off x="5580112" y="2852937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14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38" name="Nadpis 1"/>
          <p:cNvSpPr txBox="1">
            <a:spLocks/>
          </p:cNvSpPr>
          <p:nvPr/>
        </p:nvSpPr>
        <p:spPr>
          <a:xfrm>
            <a:off x="3635896" y="908721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15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39" name="Nadpis 1"/>
          <p:cNvSpPr txBox="1">
            <a:spLocks/>
          </p:cNvSpPr>
          <p:nvPr/>
        </p:nvSpPr>
        <p:spPr>
          <a:xfrm>
            <a:off x="1835696" y="2780929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16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40" name="Nadpis 1"/>
          <p:cNvSpPr txBox="1">
            <a:spLocks/>
          </p:cNvSpPr>
          <p:nvPr/>
        </p:nvSpPr>
        <p:spPr>
          <a:xfrm>
            <a:off x="4932040" y="3789041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17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41" name="Nadpis 1"/>
          <p:cNvSpPr txBox="1">
            <a:spLocks/>
          </p:cNvSpPr>
          <p:nvPr/>
        </p:nvSpPr>
        <p:spPr>
          <a:xfrm>
            <a:off x="4499992" y="1628801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18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42" name="Nadpis 1"/>
          <p:cNvSpPr txBox="1">
            <a:spLocks/>
          </p:cNvSpPr>
          <p:nvPr/>
        </p:nvSpPr>
        <p:spPr>
          <a:xfrm>
            <a:off x="2915816" y="3068961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19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43" name="Nadpis 1"/>
          <p:cNvSpPr txBox="1">
            <a:spLocks/>
          </p:cNvSpPr>
          <p:nvPr/>
        </p:nvSpPr>
        <p:spPr>
          <a:xfrm>
            <a:off x="3923928" y="2852937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20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44" name="Picture 10" descr="C:\Users\Josef\AppData\Local\Microsoft\Windows\Temporary Internet Files\Content.IE5\S4UWA5Y7\MP90044486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5445224"/>
            <a:ext cx="870992" cy="672599"/>
          </a:xfrm>
          <a:prstGeom prst="rect">
            <a:avLst/>
          </a:prstGeom>
          <a:noFill/>
        </p:spPr>
      </p:pic>
      <p:pic>
        <p:nvPicPr>
          <p:cNvPr id="145" name="Picture 11" descr="C:\Users\Josef\AppData\Local\Microsoft\Windows\Temporary Internet Files\Content.IE5\OJIDA0AX\MP90040666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188640"/>
            <a:ext cx="726307" cy="908105"/>
          </a:xfrm>
          <a:prstGeom prst="rect">
            <a:avLst/>
          </a:prstGeom>
          <a:noFill/>
        </p:spPr>
      </p:pic>
      <p:pic>
        <p:nvPicPr>
          <p:cNvPr id="146" name="Picture 12" descr="C:\Users\Josef\AppData\Local\Microsoft\Windows\Temporary Internet Files\Content.IE5\PA77SZ17\MP90040650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2852936"/>
            <a:ext cx="827584" cy="648072"/>
          </a:xfrm>
          <a:prstGeom prst="rect">
            <a:avLst/>
          </a:prstGeom>
          <a:noFill/>
        </p:spPr>
      </p:pic>
      <p:pic>
        <p:nvPicPr>
          <p:cNvPr id="147" name="Picture 13" descr="C:\Users\Josef\AppData\Local\Microsoft\Windows\Temporary Internet Files\Content.IE5\U2S132A7\MC90019738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1340768"/>
            <a:ext cx="1079886" cy="856969"/>
          </a:xfrm>
          <a:prstGeom prst="rect">
            <a:avLst/>
          </a:prstGeom>
          <a:noFill/>
        </p:spPr>
      </p:pic>
      <p:pic>
        <p:nvPicPr>
          <p:cNvPr id="148" name="Picture 15" descr="C:\Users\Josef\AppData\Local\Microsoft\Windows\Temporary Internet Files\Content.IE5\2UKNPXT4\MC90043668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4797152"/>
            <a:ext cx="722313" cy="911225"/>
          </a:xfrm>
          <a:prstGeom prst="rect">
            <a:avLst/>
          </a:prstGeom>
          <a:noFill/>
        </p:spPr>
      </p:pic>
      <p:pic>
        <p:nvPicPr>
          <p:cNvPr id="149" name="Picture 16" descr="C:\Users\Josef\AppData\Local\Microsoft\Windows\Temporary Internet Files\Content.IE5\U2S132A7\MC900433911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4077072"/>
            <a:ext cx="780479" cy="780479"/>
          </a:xfrm>
          <a:prstGeom prst="rect">
            <a:avLst/>
          </a:prstGeom>
          <a:noFill/>
        </p:spPr>
      </p:pic>
      <p:pic>
        <p:nvPicPr>
          <p:cNvPr id="150" name="Picture 17" descr="C:\Users\Josef\AppData\Local\Microsoft\Windows\Temporary Internet Files\Content.IE5\1BC6UO1R\MC900433910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88024" y="3645024"/>
            <a:ext cx="924496" cy="9244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5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500"/>
                            </p:stCondLst>
                            <p:childTnLst>
                              <p:par>
                                <p:cTn id="4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500"/>
                            </p:stCondLst>
                            <p:childTnLst>
                              <p:par>
                                <p:cTn id="5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6000"/>
                            </p:stCondLst>
                            <p:childTnLst>
                              <p:par>
                                <p:cTn id="5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6500"/>
                            </p:stCondLst>
                            <p:childTnLst>
                              <p:par>
                                <p:cTn id="6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000"/>
                            </p:stCondLst>
                            <p:childTnLst>
                              <p:par>
                                <p:cTn id="6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2" dur="1"/>
                                        <p:tgtEl>
                                          <p:spTgt spid="14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2" dur="1"/>
                                        <p:tgtEl>
                                          <p:spTgt spid="14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2" dur="1"/>
                                        <p:tgtEl>
                                          <p:spTgt spid="14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02" dur="1"/>
                                        <p:tgtEl>
                                          <p:spTgt spid="14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2" dur="1"/>
                                        <p:tgtEl>
                                          <p:spTgt spid="14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22" dur="1"/>
                                        <p:tgtEl>
                                          <p:spTgt spid="14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32" dur="1"/>
                                        <p:tgtEl>
                                          <p:spTgt spid="1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4" grpId="0"/>
      <p:bldP spid="125" grpId="0"/>
      <p:bldP spid="126" grpId="0"/>
      <p:bldP spid="127" grpId="0"/>
      <p:bldP spid="128" grpId="0"/>
      <p:bldP spid="129" grpId="0"/>
      <p:bldP spid="130" grpId="0"/>
      <p:bldP spid="131" grpId="0"/>
      <p:bldP spid="132" grpId="0"/>
      <p:bldP spid="133" grpId="0"/>
      <p:bldP spid="134" grpId="0"/>
      <p:bldP spid="135" grpId="0"/>
      <p:bldP spid="136" grpId="0"/>
      <p:bldP spid="137" grpId="0"/>
      <p:bldP spid="138" grpId="0"/>
      <p:bldP spid="139" grpId="0"/>
      <p:bldP spid="140" grpId="0"/>
      <p:bldP spid="141" grpId="0"/>
      <p:bldP spid="142" grpId="0"/>
      <p:bldP spid="14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C:\Users\Josef\AppData\Local\Microsoft\Windows\Temporary Internet Files\Content.IE5\2UKNPXT4\MP900427760[1].jpg"/>
          <p:cNvPicPr>
            <a:picLocks noChangeAspect="1" noChangeArrowheads="1"/>
          </p:cNvPicPr>
          <p:nvPr/>
        </p:nvPicPr>
        <p:blipFill>
          <a:blip r:embed="rId2" cstate="print">
            <a:lum contrast="-30000"/>
          </a:blip>
          <a:srcRect/>
          <a:stretch>
            <a:fillRect/>
          </a:stretch>
        </p:blipFill>
        <p:spPr bwMode="auto">
          <a:xfrm>
            <a:off x="0" y="75009"/>
            <a:ext cx="9144000" cy="6707981"/>
          </a:xfrm>
          <a:prstGeom prst="rect">
            <a:avLst/>
          </a:prstGeom>
          <a:noFill/>
        </p:spPr>
      </p:pic>
      <p:sp>
        <p:nvSpPr>
          <p:cNvPr id="5" name="Volný tvar 4"/>
          <p:cNvSpPr/>
          <p:nvPr/>
        </p:nvSpPr>
        <p:spPr>
          <a:xfrm>
            <a:off x="323528" y="188640"/>
            <a:ext cx="7134068" cy="6473253"/>
          </a:xfrm>
          <a:custGeom>
            <a:avLst/>
            <a:gdLst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4127291 w 7134068"/>
              <a:gd name="connsiteY2" fmla="*/ 2774430 h 6473253"/>
              <a:gd name="connsiteX3" fmla="*/ 4239718 w 7134068"/>
              <a:gd name="connsiteY3" fmla="*/ 3246620 h 6473253"/>
              <a:gd name="connsiteX4" fmla="*/ 3572655 w 7134068"/>
              <a:gd name="connsiteY4" fmla="*/ 3246620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809344 w 7134068"/>
              <a:gd name="connsiteY7" fmla="*/ 3291591 h 6473253"/>
              <a:gd name="connsiteX8" fmla="*/ 3520190 w 7134068"/>
              <a:gd name="connsiteY8" fmla="*/ 3808751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76996 w 7134068"/>
              <a:gd name="connsiteY16" fmla="*/ 38986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39718 w 7134068"/>
              <a:gd name="connsiteY3" fmla="*/ 3246620 h 6473253"/>
              <a:gd name="connsiteX4" fmla="*/ 3572655 w 7134068"/>
              <a:gd name="connsiteY4" fmla="*/ 3246620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809344 w 7134068"/>
              <a:gd name="connsiteY7" fmla="*/ 3291591 h 6473253"/>
              <a:gd name="connsiteX8" fmla="*/ 3520190 w 7134068"/>
              <a:gd name="connsiteY8" fmla="*/ 3808751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76996 w 7134068"/>
              <a:gd name="connsiteY16" fmla="*/ 38986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39718 w 7134068"/>
              <a:gd name="connsiteY3" fmla="*/ 3246620 h 6473253"/>
              <a:gd name="connsiteX4" fmla="*/ 3572655 w 7134068"/>
              <a:gd name="connsiteY4" fmla="*/ 3246620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809344 w 7134068"/>
              <a:gd name="connsiteY7" fmla="*/ 3291591 h 6473253"/>
              <a:gd name="connsiteX8" fmla="*/ 3520190 w 7134068"/>
              <a:gd name="connsiteY8" fmla="*/ 3808751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65225 w 7134068"/>
              <a:gd name="connsiteY16" fmla="*/ 45764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39718 w 7134068"/>
              <a:gd name="connsiteY3" fmla="*/ 3246620 h 6473253"/>
              <a:gd name="connsiteX4" fmla="*/ 3572655 w 7134068"/>
              <a:gd name="connsiteY4" fmla="*/ 3246620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637233 w 7134068"/>
              <a:gd name="connsiteY7" fmla="*/ 3280348 h 6473253"/>
              <a:gd name="connsiteX8" fmla="*/ 3520190 w 7134068"/>
              <a:gd name="connsiteY8" fmla="*/ 3808751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65225 w 7134068"/>
              <a:gd name="connsiteY16" fmla="*/ 45764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39718 w 7134068"/>
              <a:gd name="connsiteY3" fmla="*/ 3246620 h 6473253"/>
              <a:gd name="connsiteX4" fmla="*/ 3572655 w 7134068"/>
              <a:gd name="connsiteY4" fmla="*/ 3246620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637233 w 7134068"/>
              <a:gd name="connsiteY7" fmla="*/ 3280348 h 6473253"/>
              <a:gd name="connsiteX8" fmla="*/ 4061169 w 7134068"/>
              <a:gd name="connsiteY8" fmla="*/ 4144444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65225 w 7134068"/>
              <a:gd name="connsiteY16" fmla="*/ 45764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39718 w 7134068"/>
              <a:gd name="connsiteY3" fmla="*/ 3246620 h 6473253"/>
              <a:gd name="connsiteX4" fmla="*/ 3485105 w 7134068"/>
              <a:gd name="connsiteY4" fmla="*/ 3424364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637233 w 7134068"/>
              <a:gd name="connsiteY7" fmla="*/ 3280348 h 6473253"/>
              <a:gd name="connsiteX8" fmla="*/ 4061169 w 7134068"/>
              <a:gd name="connsiteY8" fmla="*/ 4144444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65225 w 7134068"/>
              <a:gd name="connsiteY16" fmla="*/ 45764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752537 w 7134068"/>
              <a:gd name="connsiteY1" fmla="*/ 3051748 h 6473253"/>
              <a:gd name="connsiteX2" fmla="*/ 3989161 w 7134068"/>
              <a:gd name="connsiteY2" fmla="*/ 2776292 h 6473253"/>
              <a:gd name="connsiteX3" fmla="*/ 4277193 w 7134068"/>
              <a:gd name="connsiteY3" fmla="*/ 3424364 h 6473253"/>
              <a:gd name="connsiteX4" fmla="*/ 3485105 w 7134068"/>
              <a:gd name="connsiteY4" fmla="*/ 3424364 h 6473253"/>
              <a:gd name="connsiteX5" fmla="*/ 3430249 w 7134068"/>
              <a:gd name="connsiteY5" fmla="*/ 2639518 h 6473253"/>
              <a:gd name="connsiteX6" fmla="*/ 4172262 w 7134068"/>
              <a:gd name="connsiteY6" fmla="*/ 2489617 h 6473253"/>
              <a:gd name="connsiteX7" fmla="*/ 4637233 w 7134068"/>
              <a:gd name="connsiteY7" fmla="*/ 3280348 h 6473253"/>
              <a:gd name="connsiteX8" fmla="*/ 4061169 w 7134068"/>
              <a:gd name="connsiteY8" fmla="*/ 4144444 h 6473253"/>
              <a:gd name="connsiteX9" fmla="*/ 2763186 w 7134068"/>
              <a:gd name="connsiteY9" fmla="*/ 3186659 h 6473253"/>
              <a:gd name="connsiteX10" fmla="*/ 2733206 w 7134068"/>
              <a:gd name="connsiteY10" fmla="*/ 2467132 h 6473253"/>
              <a:gd name="connsiteX11" fmla="*/ 3018019 w 7134068"/>
              <a:gd name="connsiteY11" fmla="*/ 2122358 h 6473253"/>
              <a:gd name="connsiteX12" fmla="*/ 3677586 w 7134068"/>
              <a:gd name="connsiteY12" fmla="*/ 1852535 h 6473253"/>
              <a:gd name="connsiteX13" fmla="*/ 4157272 w 7134068"/>
              <a:gd name="connsiteY13" fmla="*/ 1845040 h 6473253"/>
              <a:gd name="connsiteX14" fmla="*/ 4809344 w 7134068"/>
              <a:gd name="connsiteY14" fmla="*/ 2047407 h 6473253"/>
              <a:gd name="connsiteX15" fmla="*/ 5064177 w 7134068"/>
              <a:gd name="connsiteY15" fmla="*/ 2991787 h 6473253"/>
              <a:gd name="connsiteX16" fmla="*/ 4565225 w 7134068"/>
              <a:gd name="connsiteY16" fmla="*/ 4576492 h 6473253"/>
              <a:gd name="connsiteX17" fmla="*/ 2785672 w 7134068"/>
              <a:gd name="connsiteY17" fmla="*/ 4078574 h 6473253"/>
              <a:gd name="connsiteX18" fmla="*/ 1923737 w 7134068"/>
              <a:gd name="connsiteY18" fmla="*/ 2017427 h 6473253"/>
              <a:gd name="connsiteX19" fmla="*/ 4562006 w 7134068"/>
              <a:gd name="connsiteY19" fmla="*/ 1028076 h 6473253"/>
              <a:gd name="connsiteX20" fmla="*/ 5701259 w 7134068"/>
              <a:gd name="connsiteY20" fmla="*/ 3486463 h 6473253"/>
              <a:gd name="connsiteX21" fmla="*/ 4412104 w 7134068"/>
              <a:gd name="connsiteY21" fmla="*/ 5420194 h 6473253"/>
              <a:gd name="connsiteX22" fmla="*/ 1294150 w 7134068"/>
              <a:gd name="connsiteY22" fmla="*/ 4333407 h 6473253"/>
              <a:gd name="connsiteX23" fmla="*/ 1061803 w 7134068"/>
              <a:gd name="connsiteY23" fmla="*/ 795728 h 6473253"/>
              <a:gd name="connsiteX24" fmla="*/ 5139127 w 7134068"/>
              <a:gd name="connsiteY24" fmla="*/ 413479 h 6473253"/>
              <a:gd name="connsiteX25" fmla="*/ 7035383 w 7134068"/>
              <a:gd name="connsiteY25" fmla="*/ 3276600 h 6473253"/>
              <a:gd name="connsiteX26" fmla="*/ 5731239 w 7134068"/>
              <a:gd name="connsiteY26" fmla="*/ 6064771 h 6473253"/>
              <a:gd name="connsiteX27" fmla="*/ 1121763 w 7134068"/>
              <a:gd name="connsiteY27" fmla="*/ 5727492 h 6473253"/>
              <a:gd name="connsiteX28" fmla="*/ 27482 w 7134068"/>
              <a:gd name="connsiteY28" fmla="*/ 2984292 h 6473253"/>
              <a:gd name="connsiteX29" fmla="*/ 956872 w 7134068"/>
              <a:gd name="connsiteY29" fmla="*/ 166141 h 6473253"/>
              <a:gd name="connsiteX0" fmla="*/ 4029855 w 7134068"/>
              <a:gd name="connsiteY0" fmla="*/ 3074233 h 6473253"/>
              <a:gd name="connsiteX1" fmla="*/ 3917153 w 7134068"/>
              <a:gd name="connsiteY1" fmla="*/ 3136332 h 6473253"/>
              <a:gd name="connsiteX2" fmla="*/ 3752537 w 7134068"/>
              <a:gd name="connsiteY2" fmla="*/ 3051748 h 6473253"/>
              <a:gd name="connsiteX3" fmla="*/ 3989161 w 7134068"/>
              <a:gd name="connsiteY3" fmla="*/ 2776292 h 6473253"/>
              <a:gd name="connsiteX4" fmla="*/ 4277193 w 7134068"/>
              <a:gd name="connsiteY4" fmla="*/ 3424364 h 6473253"/>
              <a:gd name="connsiteX5" fmla="*/ 3485105 w 7134068"/>
              <a:gd name="connsiteY5" fmla="*/ 3424364 h 6473253"/>
              <a:gd name="connsiteX6" fmla="*/ 3430249 w 7134068"/>
              <a:gd name="connsiteY6" fmla="*/ 2639518 h 6473253"/>
              <a:gd name="connsiteX7" fmla="*/ 4172262 w 7134068"/>
              <a:gd name="connsiteY7" fmla="*/ 2489617 h 6473253"/>
              <a:gd name="connsiteX8" fmla="*/ 4637233 w 7134068"/>
              <a:gd name="connsiteY8" fmla="*/ 3280348 h 6473253"/>
              <a:gd name="connsiteX9" fmla="*/ 4061169 w 7134068"/>
              <a:gd name="connsiteY9" fmla="*/ 4144444 h 6473253"/>
              <a:gd name="connsiteX10" fmla="*/ 2763186 w 7134068"/>
              <a:gd name="connsiteY10" fmla="*/ 3186659 h 6473253"/>
              <a:gd name="connsiteX11" fmla="*/ 2733206 w 7134068"/>
              <a:gd name="connsiteY11" fmla="*/ 2467132 h 6473253"/>
              <a:gd name="connsiteX12" fmla="*/ 3018019 w 7134068"/>
              <a:gd name="connsiteY12" fmla="*/ 2122358 h 6473253"/>
              <a:gd name="connsiteX13" fmla="*/ 3677586 w 7134068"/>
              <a:gd name="connsiteY13" fmla="*/ 1852535 h 6473253"/>
              <a:gd name="connsiteX14" fmla="*/ 4157272 w 7134068"/>
              <a:gd name="connsiteY14" fmla="*/ 1845040 h 6473253"/>
              <a:gd name="connsiteX15" fmla="*/ 4809344 w 7134068"/>
              <a:gd name="connsiteY15" fmla="*/ 2047407 h 6473253"/>
              <a:gd name="connsiteX16" fmla="*/ 5064177 w 7134068"/>
              <a:gd name="connsiteY16" fmla="*/ 2991787 h 6473253"/>
              <a:gd name="connsiteX17" fmla="*/ 4565225 w 7134068"/>
              <a:gd name="connsiteY17" fmla="*/ 4576492 h 6473253"/>
              <a:gd name="connsiteX18" fmla="*/ 2785672 w 7134068"/>
              <a:gd name="connsiteY18" fmla="*/ 4078574 h 6473253"/>
              <a:gd name="connsiteX19" fmla="*/ 1923737 w 7134068"/>
              <a:gd name="connsiteY19" fmla="*/ 2017427 h 6473253"/>
              <a:gd name="connsiteX20" fmla="*/ 4562006 w 7134068"/>
              <a:gd name="connsiteY20" fmla="*/ 1028076 h 6473253"/>
              <a:gd name="connsiteX21" fmla="*/ 5701259 w 7134068"/>
              <a:gd name="connsiteY21" fmla="*/ 3486463 h 6473253"/>
              <a:gd name="connsiteX22" fmla="*/ 4412104 w 7134068"/>
              <a:gd name="connsiteY22" fmla="*/ 5420194 h 6473253"/>
              <a:gd name="connsiteX23" fmla="*/ 1294150 w 7134068"/>
              <a:gd name="connsiteY23" fmla="*/ 4333407 h 6473253"/>
              <a:gd name="connsiteX24" fmla="*/ 1061803 w 7134068"/>
              <a:gd name="connsiteY24" fmla="*/ 795728 h 6473253"/>
              <a:gd name="connsiteX25" fmla="*/ 5139127 w 7134068"/>
              <a:gd name="connsiteY25" fmla="*/ 413479 h 6473253"/>
              <a:gd name="connsiteX26" fmla="*/ 7035383 w 7134068"/>
              <a:gd name="connsiteY26" fmla="*/ 3276600 h 6473253"/>
              <a:gd name="connsiteX27" fmla="*/ 5731239 w 7134068"/>
              <a:gd name="connsiteY27" fmla="*/ 6064771 h 6473253"/>
              <a:gd name="connsiteX28" fmla="*/ 1121763 w 7134068"/>
              <a:gd name="connsiteY28" fmla="*/ 5727492 h 6473253"/>
              <a:gd name="connsiteX29" fmla="*/ 27482 w 7134068"/>
              <a:gd name="connsiteY29" fmla="*/ 2984292 h 6473253"/>
              <a:gd name="connsiteX30" fmla="*/ 956872 w 7134068"/>
              <a:gd name="connsiteY30" fmla="*/ 166141 h 64732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7134068" h="6473253">
                <a:moveTo>
                  <a:pt x="4029855" y="3074233"/>
                </a:moveTo>
                <a:cubicBezTo>
                  <a:pt x="4028606" y="3076731"/>
                  <a:pt x="3963373" y="3140079"/>
                  <a:pt x="3917153" y="3136332"/>
                </a:cubicBezTo>
                <a:cubicBezTo>
                  <a:pt x="3870933" y="3132585"/>
                  <a:pt x="3740536" y="3111755"/>
                  <a:pt x="3752537" y="3051748"/>
                </a:cubicBezTo>
                <a:cubicBezTo>
                  <a:pt x="3764538" y="2991741"/>
                  <a:pt x="3901718" y="2714189"/>
                  <a:pt x="3989161" y="2776292"/>
                </a:cubicBezTo>
                <a:cubicBezTo>
                  <a:pt x="4076604" y="2838395"/>
                  <a:pt x="4361202" y="3316352"/>
                  <a:pt x="4277193" y="3424364"/>
                </a:cubicBezTo>
                <a:cubicBezTo>
                  <a:pt x="4193184" y="3532376"/>
                  <a:pt x="3626262" y="3555172"/>
                  <a:pt x="3485105" y="3424364"/>
                </a:cubicBezTo>
                <a:cubicBezTo>
                  <a:pt x="3343948" y="3293556"/>
                  <a:pt x="3315723" y="2795309"/>
                  <a:pt x="3430249" y="2639518"/>
                </a:cubicBezTo>
                <a:cubicBezTo>
                  <a:pt x="3544775" y="2483727"/>
                  <a:pt x="3971098" y="2382812"/>
                  <a:pt x="4172262" y="2489617"/>
                </a:cubicBezTo>
                <a:cubicBezTo>
                  <a:pt x="4373426" y="2596422"/>
                  <a:pt x="4655748" y="3004544"/>
                  <a:pt x="4637233" y="3280348"/>
                </a:cubicBezTo>
                <a:cubicBezTo>
                  <a:pt x="4618718" y="3556152"/>
                  <a:pt x="4373510" y="4160059"/>
                  <a:pt x="4061169" y="4144444"/>
                </a:cubicBezTo>
                <a:cubicBezTo>
                  <a:pt x="3748828" y="4128829"/>
                  <a:pt x="2984513" y="3466211"/>
                  <a:pt x="2763186" y="3186659"/>
                </a:cubicBezTo>
                <a:cubicBezTo>
                  <a:pt x="2541859" y="2907107"/>
                  <a:pt x="2690734" y="2644516"/>
                  <a:pt x="2733206" y="2467132"/>
                </a:cubicBezTo>
                <a:cubicBezTo>
                  <a:pt x="2775678" y="2289749"/>
                  <a:pt x="2860622" y="2224791"/>
                  <a:pt x="3018019" y="2122358"/>
                </a:cubicBezTo>
                <a:cubicBezTo>
                  <a:pt x="3175416" y="2019925"/>
                  <a:pt x="3487711" y="1898755"/>
                  <a:pt x="3677586" y="1852535"/>
                </a:cubicBezTo>
                <a:cubicBezTo>
                  <a:pt x="3867462" y="1806315"/>
                  <a:pt x="3968646" y="1812561"/>
                  <a:pt x="4157272" y="1845040"/>
                </a:cubicBezTo>
                <a:cubicBezTo>
                  <a:pt x="4345898" y="1877519"/>
                  <a:pt x="4658193" y="1856283"/>
                  <a:pt x="4809344" y="2047407"/>
                </a:cubicBezTo>
                <a:cubicBezTo>
                  <a:pt x="4960495" y="2238531"/>
                  <a:pt x="5104864" y="2570273"/>
                  <a:pt x="5064177" y="2991787"/>
                </a:cubicBezTo>
                <a:cubicBezTo>
                  <a:pt x="5023491" y="3413301"/>
                  <a:pt x="4944976" y="4395361"/>
                  <a:pt x="4565225" y="4576492"/>
                </a:cubicBezTo>
                <a:cubicBezTo>
                  <a:pt x="4185474" y="4757623"/>
                  <a:pt x="3225920" y="4505085"/>
                  <a:pt x="2785672" y="4078574"/>
                </a:cubicBezTo>
                <a:cubicBezTo>
                  <a:pt x="2345424" y="3652063"/>
                  <a:pt x="1627681" y="2525843"/>
                  <a:pt x="1923737" y="2017427"/>
                </a:cubicBezTo>
                <a:cubicBezTo>
                  <a:pt x="2219793" y="1509011"/>
                  <a:pt x="3932419" y="783237"/>
                  <a:pt x="4562006" y="1028076"/>
                </a:cubicBezTo>
                <a:cubicBezTo>
                  <a:pt x="5191593" y="1272915"/>
                  <a:pt x="5726243" y="2754443"/>
                  <a:pt x="5701259" y="3486463"/>
                </a:cubicBezTo>
                <a:cubicBezTo>
                  <a:pt x="5676275" y="4218483"/>
                  <a:pt x="5146622" y="5279037"/>
                  <a:pt x="4412104" y="5420194"/>
                </a:cubicBezTo>
                <a:cubicBezTo>
                  <a:pt x="3677586" y="5561351"/>
                  <a:pt x="1852533" y="5104151"/>
                  <a:pt x="1294150" y="4333407"/>
                </a:cubicBezTo>
                <a:cubicBezTo>
                  <a:pt x="735767" y="3562663"/>
                  <a:pt x="420974" y="1449049"/>
                  <a:pt x="1061803" y="795728"/>
                </a:cubicBezTo>
                <a:cubicBezTo>
                  <a:pt x="1702633" y="142407"/>
                  <a:pt x="4143530" y="0"/>
                  <a:pt x="5139127" y="413479"/>
                </a:cubicBezTo>
                <a:cubicBezTo>
                  <a:pt x="6134724" y="826958"/>
                  <a:pt x="6936698" y="2334718"/>
                  <a:pt x="7035383" y="3276600"/>
                </a:cubicBezTo>
                <a:cubicBezTo>
                  <a:pt x="7134068" y="4218482"/>
                  <a:pt x="6716842" y="5656289"/>
                  <a:pt x="5731239" y="6064771"/>
                </a:cubicBezTo>
                <a:cubicBezTo>
                  <a:pt x="4745636" y="6473253"/>
                  <a:pt x="2072389" y="6240905"/>
                  <a:pt x="1121763" y="5727492"/>
                </a:cubicBezTo>
                <a:cubicBezTo>
                  <a:pt x="171137" y="5214079"/>
                  <a:pt x="54964" y="3911184"/>
                  <a:pt x="27482" y="2984292"/>
                </a:cubicBezTo>
                <a:cubicBezTo>
                  <a:pt x="0" y="2057400"/>
                  <a:pt x="478436" y="1111770"/>
                  <a:pt x="956872" y="166141"/>
                </a:cubicBezTo>
              </a:path>
            </a:pathLst>
          </a:custGeom>
          <a:ln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403648" y="573325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635896" y="5949280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6156176" y="5445224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7020272" y="3501008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6516216" y="1484784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004048" y="260648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195736" y="260648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899592" y="141277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1403648" y="4221088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4572000" y="501317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5580112" y="285293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3635896" y="908720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1835696" y="2780928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4932040" y="3789040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4499992" y="1628800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2915816" y="3068960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3923928" y="285293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179512" y="4077072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107504" y="2132856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467544" y="404663"/>
            <a:ext cx="648072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Nadpis 1"/>
          <p:cNvSpPr txBox="1">
            <a:spLocks/>
          </p:cNvSpPr>
          <p:nvPr/>
        </p:nvSpPr>
        <p:spPr>
          <a:xfrm>
            <a:off x="467544" y="404664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7" name="Nadpis 1"/>
          <p:cNvSpPr txBox="1">
            <a:spLocks/>
          </p:cNvSpPr>
          <p:nvPr/>
        </p:nvSpPr>
        <p:spPr>
          <a:xfrm>
            <a:off x="107504" y="2132857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2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179512" y="4077073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3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9" name="Nadpis 1"/>
          <p:cNvSpPr txBox="1">
            <a:spLocks/>
          </p:cNvSpPr>
          <p:nvPr/>
        </p:nvSpPr>
        <p:spPr>
          <a:xfrm>
            <a:off x="1403648" y="5733256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4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0" name="Nadpis 1"/>
          <p:cNvSpPr txBox="1">
            <a:spLocks/>
          </p:cNvSpPr>
          <p:nvPr/>
        </p:nvSpPr>
        <p:spPr>
          <a:xfrm>
            <a:off x="3635896" y="5949281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5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1" name="Nadpis 1"/>
          <p:cNvSpPr txBox="1">
            <a:spLocks/>
          </p:cNvSpPr>
          <p:nvPr/>
        </p:nvSpPr>
        <p:spPr>
          <a:xfrm>
            <a:off x="6156176" y="5445225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6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2" name="Nadpis 1"/>
          <p:cNvSpPr txBox="1">
            <a:spLocks/>
          </p:cNvSpPr>
          <p:nvPr/>
        </p:nvSpPr>
        <p:spPr>
          <a:xfrm>
            <a:off x="7020272" y="3501009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7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3" name="Nadpis 1"/>
          <p:cNvSpPr txBox="1">
            <a:spLocks/>
          </p:cNvSpPr>
          <p:nvPr/>
        </p:nvSpPr>
        <p:spPr>
          <a:xfrm>
            <a:off x="6516216" y="1484785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8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4" name="Nadpis 1"/>
          <p:cNvSpPr txBox="1">
            <a:spLocks/>
          </p:cNvSpPr>
          <p:nvPr/>
        </p:nvSpPr>
        <p:spPr>
          <a:xfrm>
            <a:off x="5004048" y="260649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9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5" name="Nadpis 1"/>
          <p:cNvSpPr txBox="1">
            <a:spLocks/>
          </p:cNvSpPr>
          <p:nvPr/>
        </p:nvSpPr>
        <p:spPr>
          <a:xfrm>
            <a:off x="2195736" y="260649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10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6" name="Nadpis 1"/>
          <p:cNvSpPr txBox="1">
            <a:spLocks/>
          </p:cNvSpPr>
          <p:nvPr/>
        </p:nvSpPr>
        <p:spPr>
          <a:xfrm>
            <a:off x="899592" y="1412776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11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7" name="Nadpis 1"/>
          <p:cNvSpPr txBox="1">
            <a:spLocks/>
          </p:cNvSpPr>
          <p:nvPr/>
        </p:nvSpPr>
        <p:spPr>
          <a:xfrm>
            <a:off x="1403648" y="4221089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12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8" name="Nadpis 1"/>
          <p:cNvSpPr txBox="1">
            <a:spLocks/>
          </p:cNvSpPr>
          <p:nvPr/>
        </p:nvSpPr>
        <p:spPr>
          <a:xfrm>
            <a:off x="4572000" y="5013177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13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9" name="Nadpis 1"/>
          <p:cNvSpPr txBox="1">
            <a:spLocks/>
          </p:cNvSpPr>
          <p:nvPr/>
        </p:nvSpPr>
        <p:spPr>
          <a:xfrm>
            <a:off x="5580112" y="2852937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14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0" name="Nadpis 1"/>
          <p:cNvSpPr txBox="1">
            <a:spLocks/>
          </p:cNvSpPr>
          <p:nvPr/>
        </p:nvSpPr>
        <p:spPr>
          <a:xfrm>
            <a:off x="3635896" y="908721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15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1" name="Nadpis 1"/>
          <p:cNvSpPr txBox="1">
            <a:spLocks/>
          </p:cNvSpPr>
          <p:nvPr/>
        </p:nvSpPr>
        <p:spPr>
          <a:xfrm>
            <a:off x="1835696" y="2780929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16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2" name="Nadpis 1"/>
          <p:cNvSpPr txBox="1">
            <a:spLocks/>
          </p:cNvSpPr>
          <p:nvPr/>
        </p:nvSpPr>
        <p:spPr>
          <a:xfrm>
            <a:off x="4932040" y="3789041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17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3" name="Nadpis 1"/>
          <p:cNvSpPr txBox="1">
            <a:spLocks/>
          </p:cNvSpPr>
          <p:nvPr/>
        </p:nvSpPr>
        <p:spPr>
          <a:xfrm>
            <a:off x="4499992" y="1628801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18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4" name="Nadpis 1"/>
          <p:cNvSpPr txBox="1">
            <a:spLocks/>
          </p:cNvSpPr>
          <p:nvPr/>
        </p:nvSpPr>
        <p:spPr>
          <a:xfrm>
            <a:off x="2915816" y="3068961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19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5" name="Nadpis 1"/>
          <p:cNvSpPr txBox="1">
            <a:spLocks/>
          </p:cNvSpPr>
          <p:nvPr/>
        </p:nvSpPr>
        <p:spPr>
          <a:xfrm>
            <a:off x="3923928" y="2852937"/>
            <a:ext cx="648072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20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6" name="Picture 10" descr="C:\Users\Josef\AppData\Local\Microsoft\Windows\Temporary Internet Files\Content.IE5\S4UWA5Y7\MP90044486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5949280"/>
            <a:ext cx="870992" cy="672599"/>
          </a:xfrm>
          <a:prstGeom prst="rect">
            <a:avLst/>
          </a:prstGeom>
          <a:noFill/>
        </p:spPr>
      </p:pic>
      <p:pic>
        <p:nvPicPr>
          <p:cNvPr id="47" name="Picture 11" descr="C:\Users\Josef\AppData\Local\Microsoft\Windows\Temporary Internet Files\Content.IE5\OJIDA0AX\MP90040666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3429000"/>
            <a:ext cx="726307" cy="908105"/>
          </a:xfrm>
          <a:prstGeom prst="rect">
            <a:avLst/>
          </a:prstGeom>
          <a:noFill/>
        </p:spPr>
      </p:pic>
      <p:pic>
        <p:nvPicPr>
          <p:cNvPr id="48" name="Picture 12" descr="C:\Users\Josef\AppData\Local\Microsoft\Windows\Temporary Internet Files\Content.IE5\PA77SZ17\MP90040650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648" y="4221088"/>
            <a:ext cx="827584" cy="648072"/>
          </a:xfrm>
          <a:prstGeom prst="rect">
            <a:avLst/>
          </a:prstGeom>
          <a:noFill/>
        </p:spPr>
      </p:pic>
      <p:pic>
        <p:nvPicPr>
          <p:cNvPr id="49" name="Picture 13" descr="C:\Users\Josef\AppData\Local\Microsoft\Windows\Temporary Internet Files\Content.IE5\U2S132A7\MC90019738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116632"/>
            <a:ext cx="1079886" cy="856969"/>
          </a:xfrm>
          <a:prstGeom prst="rect">
            <a:avLst/>
          </a:prstGeom>
          <a:noFill/>
        </p:spPr>
      </p:pic>
      <p:pic>
        <p:nvPicPr>
          <p:cNvPr id="50" name="Picture 15" descr="C:\Users\Josef\AppData\Local\Microsoft\Windows\Temporary Internet Files\Content.IE5\2UKNPXT4\MC90043668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95736" y="0"/>
            <a:ext cx="722313" cy="911225"/>
          </a:xfrm>
          <a:prstGeom prst="rect">
            <a:avLst/>
          </a:prstGeom>
          <a:noFill/>
        </p:spPr>
      </p:pic>
      <p:pic>
        <p:nvPicPr>
          <p:cNvPr id="51" name="Picture 16" descr="C:\Users\Josef\AppData\Local\Microsoft\Windows\Temporary Internet Files\Content.IE5\U2S132A7\MC900433911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331640" y="5733256"/>
            <a:ext cx="780479" cy="780479"/>
          </a:xfrm>
          <a:prstGeom prst="rect">
            <a:avLst/>
          </a:prstGeom>
          <a:noFill/>
        </p:spPr>
      </p:pic>
      <p:pic>
        <p:nvPicPr>
          <p:cNvPr id="52" name="Picture 17" descr="C:\Users\Josef\AppData\Local\Microsoft\Windows\Temporary Internet Files\Content.IE5\1BC6UO1R\MC900433910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563888" y="764704"/>
            <a:ext cx="924496" cy="924496"/>
          </a:xfrm>
          <a:prstGeom prst="rect">
            <a:avLst/>
          </a:prstGeom>
          <a:noFill/>
        </p:spPr>
      </p:pic>
      <p:pic>
        <p:nvPicPr>
          <p:cNvPr id="1026" name="Picture 2" descr="C:\Users\Hanka\AppData\Local\Microsoft\Windows\Temporary Internet Files\Content.IE5\913WHYZM\MC900215291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907704" y="2564904"/>
            <a:ext cx="662747" cy="1049562"/>
          </a:xfrm>
          <a:prstGeom prst="rect">
            <a:avLst/>
          </a:prstGeom>
          <a:noFill/>
        </p:spPr>
      </p:pic>
      <p:pic>
        <p:nvPicPr>
          <p:cNvPr id="1027" name="Picture 3" descr="C:\Users\Hanka\AppData\Local\Microsoft\Windows\Temporary Internet Files\Content.IE5\SAZIA2MA\MC900415680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139952" y="1556792"/>
            <a:ext cx="1308611" cy="720080"/>
          </a:xfrm>
          <a:prstGeom prst="rect">
            <a:avLst/>
          </a:prstGeom>
          <a:noFill/>
        </p:spPr>
      </p:pic>
      <p:pic>
        <p:nvPicPr>
          <p:cNvPr id="1032" name="Picture 8" descr="C:\Users\Hanka\AppData\Local\Microsoft\Windows\Temporary Internet Files\Content.IE5\IQ1HUI29\MP900406969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923928" y="2780928"/>
            <a:ext cx="654299" cy="8180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5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6000"/>
                            </p:stCondLst>
                            <p:childTnLst>
                              <p:par>
                                <p:cTn id="5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7" dur="1"/>
                                        <p:tgtEl>
                                          <p:spTgt spid="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7" dur="1"/>
                                        <p:tgtEl>
                                          <p:spTgt spid="4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7" dur="1"/>
                                        <p:tgtEl>
                                          <p:spTgt spid="4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7" dur="1"/>
                                        <p:tgtEl>
                                          <p:spTgt spid="4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7" dur="1"/>
                                        <p:tgtEl>
                                          <p:spTgt spid="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07" dur="1"/>
                                        <p:tgtEl>
                                          <p:spTgt spid="4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7" dur="1"/>
                                        <p:tgtEl>
                                          <p:spTgt spid="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27" dur="1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37" dur="1"/>
                                        <p:tgtEl>
                                          <p:spTgt spid="10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47" dur="1"/>
                                        <p:tgtEl>
                                          <p:spTgt spid="10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C:\Users\Josef\AppData\Local\Microsoft\Windows\Temporary Internet Files\Content.IE5\2UKNPXT4\MP900427760[1].jpg"/>
          <p:cNvPicPr>
            <a:picLocks noChangeAspect="1" noChangeArrowheads="1"/>
          </p:cNvPicPr>
          <p:nvPr/>
        </p:nvPicPr>
        <p:blipFill>
          <a:blip r:embed="rId2" cstate="print">
            <a:lum contrast="-30000"/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</p:spPr>
      </p:pic>
      <p:sp>
        <p:nvSpPr>
          <p:cNvPr id="10" name="Zaoblený obdélník 9"/>
          <p:cNvSpPr/>
          <p:nvPr/>
        </p:nvSpPr>
        <p:spPr>
          <a:xfrm>
            <a:off x="2699792" y="764704"/>
            <a:ext cx="3672408" cy="720080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457200" y="503237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Použité zdroje:</a:t>
            </a: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82879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Microsoft - </a:t>
            </a:r>
            <a:r>
              <a:rPr lang="cs-CZ" sz="2000" dirty="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  <a:hlinkClick r:id="rId3"/>
              </a:rPr>
              <a:t>http://office.</a:t>
            </a:r>
            <a:r>
              <a:rPr lang="cs-CZ" sz="2000" dirty="0" err="1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  <a:hlinkClick r:id="rId3"/>
              </a:rPr>
              <a:t>microsoft.com</a:t>
            </a: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197</Words>
  <Application>Microsoft Office PowerPoint</Application>
  <PresentationFormat>Předvádění na obrazovce (4:3)</PresentationFormat>
  <Paragraphs>122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1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</dc:title>
  <dc:creator>Pepa</dc:creator>
  <cp:lastModifiedBy>Hanka</cp:lastModifiedBy>
  <cp:revision>14</cp:revision>
  <dcterms:created xsi:type="dcterms:W3CDTF">2011-03-16T21:42:52Z</dcterms:created>
  <dcterms:modified xsi:type="dcterms:W3CDTF">2011-12-31T16:39:39Z</dcterms:modified>
</cp:coreProperties>
</file>