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65" r:id="rId2"/>
    <p:sldId id="263" r:id="rId3"/>
    <p:sldId id="264" r:id="rId4"/>
    <p:sldId id="256" r:id="rId5"/>
    <p:sldId id="259" r:id="rId6"/>
    <p:sldId id="257" r:id="rId7"/>
    <p:sldId id="260" r:id="rId8"/>
    <p:sldId id="258" r:id="rId9"/>
    <p:sldId id="261" r:id="rId10"/>
    <p:sldId id="262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63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F54E02-ACD8-4BFE-8534-EA7891C10AB8}" type="datetimeFigureOut">
              <a:rPr lang="cs-CZ" smtClean="0"/>
              <a:pPr/>
              <a:t>31.12.2011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367A57-DCB0-4DCA-8750-C9B5DA59DC1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367A57-DCB0-4DCA-8750-C9B5DA59DC19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31.12.2011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2.xml"/><Relationship Id="rId1" Type="http://schemas.openxmlformats.org/officeDocument/2006/relationships/video" Target="file:///\\192.168.1.8\c$\Users\Hanka\Desktop\Ko&#357;ata\01%20-%20Jak%20se%20ko&#357;&#225;tka%20st&#283;hovala..wmv" TargetMode="Externa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7" Type="http://schemas.openxmlformats.org/officeDocument/2006/relationships/image" Target="../media/image4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audio" Target="../media/audio4.wav"/><Relationship Id="rId4" Type="http://schemas.openxmlformats.org/officeDocument/2006/relationships/audio" Target="../media/audio1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audio" Target="../media/audio4.wav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audio" Target="../media/audio5.wav"/><Relationship Id="rId7" Type="http://schemas.openxmlformats.org/officeDocument/2006/relationships/image" Target="../media/image5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5" Type="http://schemas.openxmlformats.org/officeDocument/2006/relationships/audio" Target="../media/audio4.wav"/><Relationship Id="rId4" Type="http://schemas.openxmlformats.org/officeDocument/2006/relationships/audio" Target="../media/audio1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audio" Target="../media/audio4.wav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audio" Target="../media/audio5.wav"/><Relationship Id="rId7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6.wav"/><Relationship Id="rId5" Type="http://schemas.openxmlformats.org/officeDocument/2006/relationships/audio" Target="../media/audio4.wav"/><Relationship Id="rId10" Type="http://schemas.openxmlformats.org/officeDocument/2006/relationships/image" Target="../media/image7.png"/><Relationship Id="rId4" Type="http://schemas.openxmlformats.org/officeDocument/2006/relationships/audio" Target="../media/audio1.wav"/><Relationship Id="rId9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audio" Target="../media/audio6.wav"/><Relationship Id="rId4" Type="http://schemas.openxmlformats.org/officeDocument/2006/relationships/audio" Target="../media/audio4.wav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AGwnN5b2dY8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office.microsoft.com/" TargetMode="External"/><Relationship Id="rId4" Type="http://schemas.openxmlformats.org/officeDocument/2006/relationships/hyperlink" Target="http://www.freesfx.co.uk/soundeffects/cat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2"/>
          <p:cNvSpPr txBox="1">
            <a:spLocks/>
          </p:cNvSpPr>
          <p:nvPr/>
        </p:nvSpPr>
        <p:spPr>
          <a:xfrm>
            <a:off x="0" y="188640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Vzdělávací oblast:</a:t>
            </a:r>
          </a:p>
        </p:txBody>
      </p:sp>
      <p:sp>
        <p:nvSpPr>
          <p:cNvPr id="3" name="Zástupný symbol pro text 2"/>
          <p:cNvSpPr txBox="1">
            <a:spLocks/>
          </p:cNvSpPr>
          <p:nvPr/>
        </p:nvSpPr>
        <p:spPr>
          <a:xfrm>
            <a:off x="0" y="746702"/>
            <a:ext cx="2267744" cy="59406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Stupeň základního vzdělávání:</a:t>
            </a:r>
          </a:p>
        </p:txBody>
      </p:sp>
      <p:sp>
        <p:nvSpPr>
          <p:cNvPr id="4" name="Zástupný symbol pro text 2"/>
          <p:cNvSpPr txBox="1">
            <a:spLocks/>
          </p:cNvSpPr>
          <p:nvPr/>
        </p:nvSpPr>
        <p:spPr>
          <a:xfrm>
            <a:off x="0" y="1304764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Vzdělávací obor:</a:t>
            </a:r>
          </a:p>
        </p:txBody>
      </p:sp>
      <p:sp>
        <p:nvSpPr>
          <p:cNvPr id="5" name="Zástupný symbol pro text 2"/>
          <p:cNvSpPr txBox="1">
            <a:spLocks/>
          </p:cNvSpPr>
          <p:nvPr/>
        </p:nvSpPr>
        <p:spPr>
          <a:xfrm>
            <a:off x="0" y="1862826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Tematický okruh:</a:t>
            </a:r>
          </a:p>
        </p:txBody>
      </p:sp>
      <p:sp>
        <p:nvSpPr>
          <p:cNvPr id="6" name="Zástupný symbol pro text 2"/>
          <p:cNvSpPr txBox="1">
            <a:spLocks/>
          </p:cNvSpPr>
          <p:nvPr/>
        </p:nvSpPr>
        <p:spPr>
          <a:xfrm>
            <a:off x="0" y="2420888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Téma:</a:t>
            </a:r>
          </a:p>
        </p:txBody>
      </p:sp>
      <p:sp>
        <p:nvSpPr>
          <p:cNvPr id="7" name="Zástupný symbol pro text 2"/>
          <p:cNvSpPr txBox="1">
            <a:spLocks/>
          </p:cNvSpPr>
          <p:nvPr/>
        </p:nvSpPr>
        <p:spPr>
          <a:xfrm>
            <a:off x="0" y="2978950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Autor:</a:t>
            </a:r>
          </a:p>
        </p:txBody>
      </p:sp>
      <p:sp>
        <p:nvSpPr>
          <p:cNvPr id="8" name="Zástupný symbol pro text 2"/>
          <p:cNvSpPr txBox="1">
            <a:spLocks/>
          </p:cNvSpPr>
          <p:nvPr/>
        </p:nvSpPr>
        <p:spPr>
          <a:xfrm>
            <a:off x="0" y="3537012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sz="2000" dirty="0" smtClean="0">
                <a:solidFill>
                  <a:schemeClr val="tx1">
                    <a:tint val="75000"/>
                  </a:schemeClr>
                </a:solidFill>
              </a:rPr>
              <a:t>Období vzniku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</a:p>
        </p:txBody>
      </p:sp>
      <p:sp>
        <p:nvSpPr>
          <p:cNvPr id="9" name="Zástupný symbol pro text 2"/>
          <p:cNvSpPr txBox="1">
            <a:spLocks/>
          </p:cNvSpPr>
          <p:nvPr/>
        </p:nvSpPr>
        <p:spPr>
          <a:xfrm>
            <a:off x="0" y="4095074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Určeno pro ročník:</a:t>
            </a:r>
          </a:p>
        </p:txBody>
      </p:sp>
      <p:sp>
        <p:nvSpPr>
          <p:cNvPr id="10" name="Zástupný symbol pro text 2"/>
          <p:cNvSpPr txBox="1">
            <a:spLocks/>
          </p:cNvSpPr>
          <p:nvPr/>
        </p:nvSpPr>
        <p:spPr>
          <a:xfrm>
            <a:off x="0" y="4653136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Anotace:</a:t>
            </a:r>
          </a:p>
        </p:txBody>
      </p:sp>
      <p:grpSp>
        <p:nvGrpSpPr>
          <p:cNvPr id="11" name="Skupina 10"/>
          <p:cNvGrpSpPr/>
          <p:nvPr/>
        </p:nvGrpSpPr>
        <p:grpSpPr>
          <a:xfrm>
            <a:off x="2015208" y="260648"/>
            <a:ext cx="7128792" cy="6048672"/>
            <a:chOff x="1763688" y="260648"/>
            <a:chExt cx="7128792" cy="6048672"/>
          </a:xfrm>
        </p:grpSpPr>
        <p:sp>
          <p:nvSpPr>
            <p:cNvPr id="12" name="Nadpis 1"/>
            <p:cNvSpPr txBox="1">
              <a:spLocks/>
            </p:cNvSpPr>
            <p:nvPr/>
          </p:nvSpPr>
          <p:spPr>
            <a:xfrm>
              <a:off x="1763688" y="818710"/>
              <a:ext cx="2808312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1.</a:t>
              </a:r>
            </a:p>
          </p:txBody>
        </p:sp>
        <p:sp>
          <p:nvSpPr>
            <p:cNvPr id="13" name="Nadpis 1"/>
            <p:cNvSpPr txBox="1">
              <a:spLocks/>
            </p:cNvSpPr>
            <p:nvPr/>
          </p:nvSpPr>
          <p:spPr>
            <a:xfrm>
              <a:off x="1763688" y="260648"/>
              <a:ext cx="4896544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Matematika a její aplikace</a:t>
              </a:r>
            </a:p>
          </p:txBody>
        </p:sp>
        <p:sp>
          <p:nvSpPr>
            <p:cNvPr id="14" name="Nadpis 1"/>
            <p:cNvSpPr txBox="1">
              <a:spLocks/>
            </p:cNvSpPr>
            <p:nvPr/>
          </p:nvSpPr>
          <p:spPr>
            <a:xfrm>
              <a:off x="1763688" y="1376772"/>
              <a:ext cx="4429000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rmAutofit fontScale="62500" lnSpcReduction="20000"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40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Matematika a její aplikace</a:t>
              </a:r>
            </a:p>
          </p:txBody>
        </p:sp>
        <p:sp>
          <p:nvSpPr>
            <p:cNvPr id="15" name="Nadpis 1"/>
            <p:cNvSpPr txBox="1">
              <a:spLocks/>
            </p:cNvSpPr>
            <p:nvPr/>
          </p:nvSpPr>
          <p:spPr>
            <a:xfrm>
              <a:off x="1763688" y="1934834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Číslo a početní operace</a:t>
              </a:r>
            </a:p>
          </p:txBody>
        </p:sp>
        <p:sp>
          <p:nvSpPr>
            <p:cNvPr id="16" name="Nadpis 1"/>
            <p:cNvSpPr txBox="1">
              <a:spLocks/>
            </p:cNvSpPr>
            <p:nvPr/>
          </p:nvSpPr>
          <p:spPr>
            <a:xfrm>
              <a:off x="1763688" y="2492896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Rozklad čísla 3</a:t>
              </a:r>
            </a:p>
          </p:txBody>
        </p:sp>
        <p:sp>
          <p:nvSpPr>
            <p:cNvPr id="17" name="Nadpis 1"/>
            <p:cNvSpPr txBox="1">
              <a:spLocks/>
            </p:cNvSpPr>
            <p:nvPr/>
          </p:nvSpPr>
          <p:spPr>
            <a:xfrm>
              <a:off x="1763688" y="3050958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MGR. Hana Slaná</a:t>
              </a:r>
            </a:p>
          </p:txBody>
        </p:sp>
        <p:sp>
          <p:nvSpPr>
            <p:cNvPr id="18" name="Nadpis 1"/>
            <p:cNvSpPr txBox="1">
              <a:spLocks/>
            </p:cNvSpPr>
            <p:nvPr/>
          </p:nvSpPr>
          <p:spPr>
            <a:xfrm>
              <a:off x="1763688" y="3609020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cs-CZ" sz="2400" b="1" cap="all" dirty="0" smtClean="0">
                  <a:latin typeface="+mj-lt"/>
                  <a:ea typeface="+mj-ea"/>
                  <a:cs typeface="+mj-cs"/>
                </a:rPr>
                <a:t>Březen 2011</a:t>
              </a:r>
              <a:endParaRPr kumimoji="0" lang="cs-CZ" sz="24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  <p:sp>
          <p:nvSpPr>
            <p:cNvPr id="19" name="Nadpis 1"/>
            <p:cNvSpPr txBox="1">
              <a:spLocks/>
            </p:cNvSpPr>
            <p:nvPr/>
          </p:nvSpPr>
          <p:spPr>
            <a:xfrm>
              <a:off x="1763688" y="4167082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cs-CZ" sz="2400" b="1" cap="all" dirty="0" smtClean="0">
                  <a:latin typeface="+mj-lt"/>
                  <a:ea typeface="+mj-ea"/>
                  <a:cs typeface="+mj-cs"/>
                </a:rPr>
                <a:t>1</a:t>
              </a: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.</a:t>
              </a:r>
            </a:p>
          </p:txBody>
        </p:sp>
        <p:sp>
          <p:nvSpPr>
            <p:cNvPr id="20" name="Nadpis 1"/>
            <p:cNvSpPr txBox="1">
              <a:spLocks/>
            </p:cNvSpPr>
            <p:nvPr/>
          </p:nvSpPr>
          <p:spPr>
            <a:xfrm>
              <a:off x="1763688" y="4725144"/>
              <a:ext cx="7128792" cy="1584176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Prezentace slouží k vyvození rozkladu čísla 3, odvození dočítání</a:t>
              </a:r>
              <a:r>
                <a:rPr lang="cs-CZ" sz="2400" b="1" cap="all" dirty="0" smtClean="0">
                  <a:latin typeface="+mj-lt"/>
                  <a:ea typeface="+mj-ea"/>
                  <a:cs typeface="+mj-cs"/>
                </a:rPr>
                <a:t>. Žáci při práci používají papírová kolečka, karty s čísly </a:t>
              </a:r>
              <a:r>
                <a:rPr lang="cs-CZ" sz="2400" b="1" cap="all" smtClean="0">
                  <a:latin typeface="+mj-lt"/>
                  <a:ea typeface="+mj-ea"/>
                  <a:cs typeface="+mj-cs"/>
                </a:rPr>
                <a:t>a symboly.</a:t>
              </a:r>
              <a:endParaRPr kumimoji="0" lang="cs-CZ" sz="24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/>
        </p:nvSpPr>
        <p:spPr>
          <a:xfrm>
            <a:off x="684276" y="2527205"/>
            <a:ext cx="7772400" cy="3108960"/>
          </a:xfrm>
          <a:prstGeom prst="rect">
            <a:avLst/>
          </a:prstGeom>
          <a:solidFill>
            <a:schemeClr val="accent6"/>
          </a:solidFill>
        </p:spPr>
        <p:txBody>
          <a:bodyPr anchor="t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defPPr>
              <a:defRPr sz="4400">
                <a:solidFill>
                  <a:schemeClr val="tx2">
                    <a:shade val="80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lang="en-US" sz="6200" b="1" kern="1200" cap="none" spc="0" dirty="0" smtClean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  <a:ea typeface="+mj-lt"/>
                <a:cs typeface="+mj-lt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9pPr>
          </a:lstStyle>
          <a:p>
            <a:pPr eaLnBrk="1" hangingPunct="1">
              <a:defRPr/>
            </a:pPr>
            <a:r>
              <a:rPr lang="cs-CZ" dirty="0" smtClean="0"/>
              <a:t>Rozklad čísla 3- Domeček u tří koťátek</a:t>
            </a:r>
            <a:r>
              <a:rPr dirty="0"/>
              <a:t/>
            </a:r>
            <a:br>
              <a:rPr dirty="0"/>
            </a:br>
            <a:endParaRPr lang="cs-CZ" dirty="0"/>
          </a:p>
        </p:txBody>
      </p:sp>
      <p:sp>
        <p:nvSpPr>
          <p:cNvPr id="5" name="Podnadpis 2"/>
          <p:cNvSpPr>
            <a:spLocks noGrp="1"/>
          </p:cNvSpPr>
          <p:nvPr/>
        </p:nvSpPr>
        <p:spPr bwMode="auto">
          <a:xfrm>
            <a:off x="419100" y="677069"/>
            <a:ext cx="83058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5720" tIns="45720" rIns="45720" bIns="45720" numCol="1" anchor="b" anchorCtr="0" compatLnSpc="1">
            <a:prstTxWarp prst="textNoShape">
              <a:avLst/>
            </a:prstTxWarp>
            <a:normAutofit/>
          </a:bodyPr>
          <a:lstStyle>
            <a:defPPr>
              <a:defRPr>
                <a:solidFill>
                  <a:schemeClr val="tx1"/>
                </a:solidFill>
                <a:latin typeface="+mn-lt"/>
                <a:ea typeface="+mn-ea"/>
                <a:cs typeface="+mn-cs"/>
              </a:defRPr>
            </a:defPPr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None/>
              <a:defRPr lang="en-US" sz="2200" b="0">
                <a:solidFill>
                  <a:schemeClr val="tx2">
                    <a:shade val="55000"/>
                  </a:schemeClr>
                </a:solidFill>
                <a:effectLst/>
                <a:latin typeface="+mn-lt"/>
                <a:ea typeface="+mn-lt"/>
                <a:cs typeface="+mn-lt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None/>
              <a:defRPr sz="2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43D1F"/>
              </a:buClr>
              <a:buFont typeface="Wingdings 2" pitchFamily="18" charset="2"/>
              <a:buNone/>
              <a:defRPr sz="20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42469"/>
              </a:buClr>
              <a:buFont typeface="Wingdings 2" pitchFamily="18" charset="2"/>
              <a:buNone/>
              <a:defRPr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B309B"/>
              </a:buClr>
              <a:buFont typeface="Wingdings 2" pitchFamily="18" charset="2"/>
              <a:buNone/>
              <a:defRPr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indent="0" algn="ctr" eaLnBrk="1" hangingPunct="1">
              <a:buClr>
                <a:schemeClr val="accent6"/>
              </a:buClr>
              <a:buFont typeface="Wingdings 2" pitchFamily="18" charset="2"/>
              <a:buNone/>
              <a:defRPr lang="en-US" sz="1600" baseline="0" smtClean="0">
                <a:latin typeface="+mn-lt"/>
              </a:defRPr>
            </a:lvl6pPr>
            <a:lvl7pPr marL="2743200" indent="0" algn="ctr" eaLnBrk="1" hangingPunct="1">
              <a:buClr>
                <a:schemeClr val="tx2"/>
              </a:buClr>
              <a:buFont typeface="Wingdings 2" pitchFamily="18" charset="2"/>
              <a:buNone/>
              <a:defRPr lang="en-US" sz="1600" baseline="0" smtClean="0">
                <a:latin typeface="+mn-lt"/>
              </a:defRPr>
            </a:lvl7pPr>
            <a:lvl8pPr marL="3200400" indent="0" algn="ctr" eaLnBrk="1" hangingPunct="1">
              <a:buClr>
                <a:schemeClr val="accent2"/>
              </a:buClr>
              <a:buFont typeface="Wingdings 2" pitchFamily="18" charset="2"/>
              <a:buNone/>
              <a:defRPr sz="1600" baseline="0">
                <a:latin typeface="+mn-lt"/>
              </a:defRPr>
            </a:lvl8pPr>
            <a:lvl9pPr marL="3657600" indent="0" algn="ctr" eaLnBrk="1" hangingPunct="1">
              <a:buClr>
                <a:schemeClr val="accent1"/>
              </a:buClr>
              <a:buFont typeface="Wingdings 2" pitchFamily="18" charset="2"/>
              <a:buNone/>
              <a:defRPr sz="1400" baseline="0">
                <a:latin typeface="+mn-lt"/>
              </a:defRPr>
            </a:lvl9pPr>
          </a:lstStyle>
          <a:p>
            <a:pPr eaLnBrk="1" hangingPunct="1">
              <a:defRPr/>
            </a:pPr>
            <a:r>
              <a:rPr lang="cs-CZ" sz="2000" dirty="0" smtClean="0"/>
              <a:t>VY_42_INOVACE_04_ROZKLAD ČÍSLA 3 – DOMEČEK U TŘÍ KOŤÁTEK</a:t>
            </a:r>
            <a:endParaRPr lang="cs-CZ" sz="2000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01800" y="4796632"/>
            <a:ext cx="5718175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1 - Jak se koťátka stěhovala.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2411760" y="2132856"/>
            <a:ext cx="4038600" cy="3048000"/>
          </a:xfrm>
          <a:prstGeom prst="rect">
            <a:avLst/>
          </a:prstGeom>
        </p:spPr>
      </p:pic>
      <p:sp>
        <p:nvSpPr>
          <p:cNvPr id="5" name="Nadpis 1"/>
          <p:cNvSpPr txBox="1">
            <a:spLocks/>
          </p:cNvSpPr>
          <p:nvPr/>
        </p:nvSpPr>
        <p:spPr>
          <a:xfrm>
            <a:off x="251520" y="764704"/>
            <a:ext cx="8568952" cy="11521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6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DOMEČEK U TŘÍ KOŤÁTEK</a:t>
            </a:r>
            <a:endParaRPr kumimoji="0" lang="cs-CZ" sz="6000" b="1" i="0" u="none" strike="noStrike" kern="1200" normalizeH="0" baseline="0" noProof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  <p:bldLst>
      <p:bldP spid="5" grpId="2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5" name="Picture 11" descr="C:\Users\Hanka\AppData\Local\Microsoft\Windows\Temporary Internet Files\Content.IE5\SAZIA2MA\MP900430881[1].jpg"/>
          <p:cNvPicPr>
            <a:picLocks noChangeAspect="1" noChangeArrowheads="1"/>
          </p:cNvPicPr>
          <p:nvPr/>
        </p:nvPicPr>
        <p:blipFill>
          <a:blip r:embed="rId6" cstate="print">
            <a:lum bright="20000" contrast="-40000"/>
          </a:blip>
          <a:srcRect/>
          <a:stretch>
            <a:fillRect/>
          </a:stretch>
        </p:blipFill>
        <p:spPr bwMode="auto">
          <a:xfrm>
            <a:off x="1331640" y="404664"/>
            <a:ext cx="6480720" cy="6048672"/>
          </a:xfrm>
          <a:prstGeom prst="rect">
            <a:avLst/>
          </a:prstGeom>
          <a:noFill/>
        </p:spPr>
      </p:pic>
      <p:sp>
        <p:nvSpPr>
          <p:cNvPr id="6" name="Obdélník 5"/>
          <p:cNvSpPr/>
          <p:nvPr/>
        </p:nvSpPr>
        <p:spPr>
          <a:xfrm>
            <a:off x="251520" y="404664"/>
            <a:ext cx="1080120" cy="604867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1520" y="3645024"/>
            <a:ext cx="864096" cy="1368152"/>
          </a:xfrm>
        </p:spPr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sz="9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2</a:t>
            </a:r>
            <a:endParaRPr lang="cs-CZ" sz="96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251520" y="2204864"/>
            <a:ext cx="936104" cy="122413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600" b="1" i="0" u="none" strike="noStrike" kern="1200" normalizeH="0" baseline="0" noProof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1</a:t>
            </a:r>
            <a:endParaRPr kumimoji="0" lang="cs-CZ" sz="9600" b="1" i="0" u="none" strike="noStrike" kern="1200" normalizeH="0" baseline="0" noProof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251520" y="5085184"/>
            <a:ext cx="864096" cy="115212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600" b="1" i="0" u="none" strike="noStrike" kern="1200" normalizeH="0" baseline="0" noProof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3</a:t>
            </a:r>
            <a:endParaRPr kumimoji="0" lang="cs-CZ" sz="9600" b="1" i="0" u="none" strike="noStrike" kern="1200" normalizeH="0" baseline="0" noProof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7812360" y="404664"/>
            <a:ext cx="1080120" cy="604867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Nadpis 1"/>
          <p:cNvSpPr txBox="1">
            <a:spLocks/>
          </p:cNvSpPr>
          <p:nvPr/>
        </p:nvSpPr>
        <p:spPr>
          <a:xfrm>
            <a:off x="7740352" y="2492896"/>
            <a:ext cx="1149896" cy="151459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0" b="1" i="0" u="none" strike="noStrike" kern="1200" cap="none" spc="0" normalizeH="0" baseline="0" noProof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Nadpis 1"/>
          <p:cNvSpPr txBox="1">
            <a:spLocks/>
          </p:cNvSpPr>
          <p:nvPr/>
        </p:nvSpPr>
        <p:spPr>
          <a:xfrm>
            <a:off x="7740352" y="332656"/>
            <a:ext cx="1149896" cy="151459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0" b="1" i="0" u="none" strike="noStrike" kern="1200" normalizeH="0" baseline="0" noProof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" name="Nadpis 1"/>
          <p:cNvSpPr txBox="1">
            <a:spLocks/>
          </p:cNvSpPr>
          <p:nvPr/>
        </p:nvSpPr>
        <p:spPr>
          <a:xfrm>
            <a:off x="7740352" y="4653136"/>
            <a:ext cx="1149896" cy="151459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0" b="1" i="0" u="none" strike="noStrike" kern="1200" normalizeH="0" baseline="0" noProof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8" name="Picture 2" descr="C:\Users\Hanka\AppData\Local\Microsoft\Windows\Temporary Internet Files\Content.IE5\JVFESOC4\MC900436255[1].png"/>
          <p:cNvPicPr>
            <a:picLocks noChangeAspect="1" noChangeArrowheads="1"/>
          </p:cNvPicPr>
          <p:nvPr/>
        </p:nvPicPr>
        <p:blipFill>
          <a:blip r:embed="rId7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8000" contrast="20000"/>
          </a:blip>
          <a:stretch>
            <a:fillRect/>
          </a:stretch>
        </p:blipFill>
        <p:spPr bwMode="auto">
          <a:xfrm>
            <a:off x="7884368" y="692696"/>
            <a:ext cx="1152128" cy="1152128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Picture 2" descr="C:\Users\Hanka\AppData\Local\Microsoft\Windows\Temporary Internet Files\Content.IE5\JVFESOC4\MC900436255[1].png"/>
          <p:cNvPicPr>
            <a:picLocks noChangeAspect="1" noChangeArrowheads="1"/>
          </p:cNvPicPr>
          <p:nvPr/>
        </p:nvPicPr>
        <p:blipFill>
          <a:blip r:embed="rId7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8000" contrast="20000"/>
          </a:blip>
          <a:stretch>
            <a:fillRect/>
          </a:stretch>
        </p:blipFill>
        <p:spPr bwMode="auto">
          <a:xfrm>
            <a:off x="7884368" y="3645024"/>
            <a:ext cx="1152128" cy="1152128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Picture 2" descr="C:\Users\Hanka\AppData\Local\Microsoft\Windows\Temporary Internet Files\Content.IE5\JVFESOC4\MC900436255[1].png"/>
          <p:cNvPicPr>
            <a:picLocks noChangeAspect="1" noChangeArrowheads="1"/>
          </p:cNvPicPr>
          <p:nvPr/>
        </p:nvPicPr>
        <p:blipFill>
          <a:blip r:embed="rId7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8000" contrast="20000"/>
          </a:blip>
          <a:stretch>
            <a:fillRect/>
          </a:stretch>
        </p:blipFill>
        <p:spPr bwMode="auto">
          <a:xfrm>
            <a:off x="7884368" y="2276872"/>
            <a:ext cx="1152128" cy="1152128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Picture 2" descr="C:\Users\Hanka\AppData\Local\Microsoft\Windows\Temporary Internet Files\Content.IE5\JVFESOC4\MC900436255[1].png"/>
          <p:cNvPicPr>
            <a:picLocks noChangeAspect="1" noChangeArrowheads="1"/>
          </p:cNvPicPr>
          <p:nvPr/>
        </p:nvPicPr>
        <p:blipFill>
          <a:blip r:embed="rId7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8000" contrast="20000"/>
          </a:blip>
          <a:stretch>
            <a:fillRect/>
          </a:stretch>
        </p:blipFill>
        <p:spPr bwMode="auto">
          <a:xfrm>
            <a:off x="7884368" y="5085184"/>
            <a:ext cx="1152128" cy="1152128"/>
          </a:xfrm>
          <a:prstGeom prst="rect">
            <a:avLst/>
          </a:prstGeom>
          <a:noFill/>
          <a:ln>
            <a:noFill/>
          </a:ln>
        </p:spPr>
      </p:pic>
      <p:pic>
        <p:nvPicPr>
          <p:cNvPr id="23" name="Picture 2" descr="C:\Users\Hanka\AppData\Local\Microsoft\Windows\Temporary Internet Files\Content.IE5\JVFESOC4\MC900436255[1]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355976" y="5229200"/>
            <a:ext cx="1224136" cy="1224136"/>
          </a:xfrm>
          <a:prstGeom prst="rect">
            <a:avLst/>
          </a:prstGeom>
          <a:noFill/>
        </p:spPr>
      </p:pic>
      <p:sp>
        <p:nvSpPr>
          <p:cNvPr id="27" name="Nadpis 1"/>
          <p:cNvSpPr txBox="1">
            <a:spLocks/>
          </p:cNvSpPr>
          <p:nvPr/>
        </p:nvSpPr>
        <p:spPr>
          <a:xfrm>
            <a:off x="251520" y="764704"/>
            <a:ext cx="864096" cy="11521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9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0</a:t>
            </a:r>
            <a:endParaRPr kumimoji="0" lang="cs-CZ" sz="9600" b="1" i="0" u="none" strike="noStrike" kern="1200" normalizeH="0" baseline="0" noProof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t_meow_human_voice_3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t_meow_human_voice_3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4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t_meow_human_voice_3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8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t_meow_human_voice_3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2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t_meow_human_voice_3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5.55298E-8 C -0.0842 -0.01643 -0.16857 -0.03262 -0.20416 -0.01226 C -0.23993 0.0081 -0.22205 0.08098 -0.2151 0.12217 C -0.20816 0.16335 -0.17187 0.18788 -0.16215 0.23392 C -0.15243 0.28043 -0.16041 0.33503 -0.15712 0.39981 C -0.15382 0.46437 -0.10607 0.6062 -0.14201 0.62263 C -0.17795 0.63952 -0.30972 0.49398 -0.37309 0.49954 C -0.43646 0.50463 -0.49427 0.62564 -0.52274 0.65525 C -0.55121 0.68464 -0.54757 0.68093 -0.54375 0.6777 " pathEditMode="relative" rAng="0" ptsTypes="aaaaaaaaA">
                                      <p:cBhvr>
                                        <p:cTn id="70" dur="64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6" y="326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t_meow_human_voice_3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0" presetClass="path" presetSubtype="0" accel="50000" decel="5000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4.72222E-6 -1.22166E-6 C -0.10625 -0.03818 -0.2125 -0.07635 -0.27899 -0.01689 C -0.34549 0.04257 -0.36771 0.30865 -0.39913 0.35724 C -0.43056 0.40583 -0.42847 0.28158 -0.46806 0.27441 C -0.50764 0.26724 -0.60972 0.30819 -0.63698 0.31467 C -0.66424 0.32115 -0.64809 0.31722 -0.63195 0.31351 " pathEditMode="relative" ptsTypes="aaaaaA">
                                      <p:cBhvr>
                                        <p:cTn id="74" dur="7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t_meow_human_voice_3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" presetClass="exit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6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0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4" presetID="2" presetClass="entr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5" presetClass="exit" presetSubtype="1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2" grpId="2"/>
      <p:bldP spid="4" grpId="0"/>
      <p:bldP spid="4" grpId="1"/>
      <p:bldP spid="4" grpId="2"/>
      <p:bldP spid="4" grpId="3"/>
      <p:bldP spid="5" grpId="0"/>
      <p:bldP spid="5" grpId="1"/>
      <p:bldP spid="5" grpId="2"/>
      <p:bldP spid="5" grpId="3"/>
      <p:bldP spid="5" grpId="4"/>
      <p:bldP spid="5" grpId="5"/>
      <p:bldP spid="27" grpId="2"/>
      <p:bldP spid="27" grpId="3"/>
      <p:bldP spid="27" grpId="4"/>
      <p:bldP spid="27" grpId="5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aoblený obdélník 21"/>
          <p:cNvSpPr/>
          <p:nvPr/>
        </p:nvSpPr>
        <p:spPr>
          <a:xfrm>
            <a:off x="1547664" y="4509120"/>
            <a:ext cx="5472608" cy="1440160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Zaoblený obdélník 17"/>
          <p:cNvSpPr/>
          <p:nvPr/>
        </p:nvSpPr>
        <p:spPr>
          <a:xfrm>
            <a:off x="1547664" y="2564904"/>
            <a:ext cx="5472608" cy="1440160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Zaoblený obdélník 16"/>
          <p:cNvSpPr/>
          <p:nvPr/>
        </p:nvSpPr>
        <p:spPr>
          <a:xfrm>
            <a:off x="1547664" y="836712"/>
            <a:ext cx="5472608" cy="1440160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Picture 2" descr="C:\Users\Hanka\AppData\Local\Microsoft\Windows\Temporary Internet Files\Content.IE5\JVFESOC4\MC900436255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79712" y="908720"/>
            <a:ext cx="1224136" cy="1224136"/>
          </a:xfrm>
          <a:prstGeom prst="rect">
            <a:avLst/>
          </a:prstGeom>
          <a:noFill/>
        </p:spPr>
      </p:pic>
      <p:pic>
        <p:nvPicPr>
          <p:cNvPr id="6" name="Picture 2" descr="C:\Users\Hanka\AppData\Local\Microsoft\Windows\Temporary Internet Files\Content.IE5\JVFESOC4\MC900436255[1].png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8000" contrast="20000"/>
          </a:blip>
          <a:stretch>
            <a:fillRect/>
          </a:stretch>
        </p:blipFill>
        <p:spPr bwMode="auto">
          <a:xfrm>
            <a:off x="4572000" y="908720"/>
            <a:ext cx="1152128" cy="1152128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2" descr="C:\Users\Hanka\AppData\Local\Microsoft\Windows\Temporary Internet Files\Content.IE5\JVFESOC4\MC900436255[1].png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8000" contrast="20000"/>
          </a:blip>
          <a:stretch>
            <a:fillRect/>
          </a:stretch>
        </p:blipFill>
        <p:spPr bwMode="auto">
          <a:xfrm>
            <a:off x="5508104" y="908720"/>
            <a:ext cx="1152128" cy="1152128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Nadpis 1"/>
          <p:cNvSpPr txBox="1">
            <a:spLocks/>
          </p:cNvSpPr>
          <p:nvPr/>
        </p:nvSpPr>
        <p:spPr>
          <a:xfrm>
            <a:off x="7884368" y="2636912"/>
            <a:ext cx="936104" cy="122413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600" b="1" i="0" u="none" strike="noStrike" kern="1200" normalizeH="0" baseline="0" noProof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3</a:t>
            </a:r>
            <a:endParaRPr kumimoji="0" lang="cs-CZ" sz="9600" b="1" i="0" u="none" strike="noStrike" kern="1200" normalizeH="0" baseline="0" noProof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4" name="Nadpis 1"/>
          <p:cNvSpPr txBox="1">
            <a:spLocks/>
          </p:cNvSpPr>
          <p:nvPr/>
        </p:nvSpPr>
        <p:spPr>
          <a:xfrm>
            <a:off x="2123728" y="4581128"/>
            <a:ext cx="936104" cy="122413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600" b="1" i="0" u="none" strike="noStrike" kern="1200" normalizeH="0" baseline="0" noProof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1</a:t>
            </a:r>
            <a:endParaRPr kumimoji="0" lang="cs-CZ" sz="9600" b="1" i="0" u="none" strike="noStrike" kern="1200" normalizeH="0" baseline="0" noProof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5" name="Nadpis 1"/>
          <p:cNvSpPr txBox="1">
            <a:spLocks/>
          </p:cNvSpPr>
          <p:nvPr/>
        </p:nvSpPr>
        <p:spPr>
          <a:xfrm>
            <a:off x="5148064" y="4509120"/>
            <a:ext cx="936104" cy="122413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600" b="1" i="0" u="none" strike="noStrike" kern="1200" normalizeH="0" baseline="0" noProof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2</a:t>
            </a:r>
            <a:endParaRPr kumimoji="0" lang="cs-CZ" sz="9600" b="1" i="0" u="none" strike="noStrike" kern="1200" normalizeH="0" baseline="0" noProof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6" name="Nadpis 1"/>
          <p:cNvSpPr txBox="1">
            <a:spLocks/>
          </p:cNvSpPr>
          <p:nvPr/>
        </p:nvSpPr>
        <p:spPr>
          <a:xfrm>
            <a:off x="7884368" y="908720"/>
            <a:ext cx="936104" cy="122413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600" b="1" i="0" u="none" strike="noStrike" kern="1200" normalizeH="0" baseline="0" noProof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3</a:t>
            </a:r>
            <a:endParaRPr kumimoji="0" lang="cs-CZ" sz="9600" b="1" i="0" u="none" strike="noStrike" kern="1200" normalizeH="0" baseline="0" noProof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9" name="Elipsa 18"/>
          <p:cNvSpPr/>
          <p:nvPr/>
        </p:nvSpPr>
        <p:spPr>
          <a:xfrm>
            <a:off x="1979712" y="2852936"/>
            <a:ext cx="792088" cy="7920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Elipsa 19"/>
          <p:cNvSpPr/>
          <p:nvPr/>
        </p:nvSpPr>
        <p:spPr>
          <a:xfrm>
            <a:off x="5724128" y="2852936"/>
            <a:ext cx="792088" cy="792088"/>
          </a:xfrm>
          <a:prstGeom prst="ellipse">
            <a:avLst/>
          </a:prstGeom>
          <a:solidFill>
            <a:schemeClr val="accent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21" name="Elipsa 20"/>
          <p:cNvSpPr/>
          <p:nvPr/>
        </p:nvSpPr>
        <p:spPr>
          <a:xfrm>
            <a:off x="4572000" y="2852936"/>
            <a:ext cx="792088" cy="792088"/>
          </a:xfrm>
          <a:prstGeom prst="ellipse">
            <a:avLst/>
          </a:prstGeom>
          <a:solidFill>
            <a:schemeClr val="accent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Nadpis 1"/>
          <p:cNvSpPr txBox="1">
            <a:spLocks/>
          </p:cNvSpPr>
          <p:nvPr/>
        </p:nvSpPr>
        <p:spPr>
          <a:xfrm>
            <a:off x="7884368" y="4581128"/>
            <a:ext cx="936104" cy="122413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600" b="1" i="0" u="none" strike="noStrike" kern="1200" normalizeH="0" baseline="0" noProof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3</a:t>
            </a:r>
            <a:endParaRPr kumimoji="0" lang="cs-CZ" sz="9600" b="1" i="0" u="none" strike="noStrike" kern="1200" normalizeH="0" baseline="0" noProof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4" name="Nadpis 1"/>
          <p:cNvSpPr txBox="1">
            <a:spLocks/>
          </p:cNvSpPr>
          <p:nvPr/>
        </p:nvSpPr>
        <p:spPr>
          <a:xfrm>
            <a:off x="3491880" y="4653136"/>
            <a:ext cx="936104" cy="122413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600" b="1" i="0" u="none" strike="noStrike" kern="1200" normalizeH="0" baseline="0" noProof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+</a:t>
            </a:r>
            <a:endParaRPr kumimoji="0" lang="cs-CZ" sz="9600" b="1" i="0" u="none" strike="noStrike" kern="1200" normalizeH="0" baseline="0" noProof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5" name="Nadpis 1"/>
          <p:cNvSpPr txBox="1">
            <a:spLocks/>
          </p:cNvSpPr>
          <p:nvPr/>
        </p:nvSpPr>
        <p:spPr>
          <a:xfrm>
            <a:off x="3203848" y="2636912"/>
            <a:ext cx="936104" cy="122413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600" b="1" i="0" u="none" strike="noStrike" kern="1200" normalizeH="0" baseline="0" noProof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+</a:t>
            </a:r>
            <a:endParaRPr kumimoji="0" lang="cs-CZ" sz="9600" b="1" i="0" u="none" strike="noStrike" kern="1200" normalizeH="0" baseline="0" noProof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6" name="Nadpis 1"/>
          <p:cNvSpPr txBox="1">
            <a:spLocks/>
          </p:cNvSpPr>
          <p:nvPr/>
        </p:nvSpPr>
        <p:spPr>
          <a:xfrm>
            <a:off x="3275856" y="908720"/>
            <a:ext cx="936104" cy="122413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600" b="1" i="0" u="none" strike="noStrike" kern="1200" normalizeH="0" baseline="0" noProof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+</a:t>
            </a:r>
            <a:endParaRPr kumimoji="0" lang="cs-CZ" sz="9600" b="1" i="0" u="none" strike="noStrike" kern="1200" normalizeH="0" baseline="0" noProof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7" name="Nadpis 1"/>
          <p:cNvSpPr txBox="1">
            <a:spLocks/>
          </p:cNvSpPr>
          <p:nvPr/>
        </p:nvSpPr>
        <p:spPr>
          <a:xfrm>
            <a:off x="7020272" y="4581128"/>
            <a:ext cx="936104" cy="122413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600" b="1" i="0" u="none" strike="noStrike" kern="1200" normalizeH="0" baseline="0" noProof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=</a:t>
            </a:r>
            <a:endParaRPr kumimoji="0" lang="cs-CZ" sz="9600" b="1" i="0" u="none" strike="noStrike" kern="1200" normalizeH="0" baseline="0" noProof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8" name="Nadpis 1"/>
          <p:cNvSpPr txBox="1">
            <a:spLocks/>
          </p:cNvSpPr>
          <p:nvPr/>
        </p:nvSpPr>
        <p:spPr>
          <a:xfrm>
            <a:off x="7020272" y="2708920"/>
            <a:ext cx="936104" cy="122413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600" b="1" i="0" u="none" strike="noStrike" kern="1200" normalizeH="0" baseline="0" noProof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=</a:t>
            </a:r>
            <a:endParaRPr kumimoji="0" lang="cs-CZ" sz="9600" b="1" i="0" u="none" strike="noStrike" kern="1200" normalizeH="0" baseline="0" noProof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9" name="Nadpis 1"/>
          <p:cNvSpPr txBox="1">
            <a:spLocks/>
          </p:cNvSpPr>
          <p:nvPr/>
        </p:nvSpPr>
        <p:spPr>
          <a:xfrm>
            <a:off x="7020272" y="908720"/>
            <a:ext cx="936104" cy="122413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600" b="1" i="0" u="none" strike="noStrike" kern="1200" normalizeH="0" baseline="0" noProof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=</a:t>
            </a:r>
            <a:endParaRPr kumimoji="0" lang="cs-CZ" sz="9600" b="1" i="0" u="none" strike="noStrike" kern="1200" normalizeH="0" baseline="0" noProof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t_meow_human_voice_3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t_meow_human_voice_3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t_meow_human_voice_3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9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18" grpId="0" animBg="1"/>
      <p:bldP spid="17" grpId="0" animBg="1"/>
      <p:bldP spid="12" grpId="0"/>
      <p:bldP spid="14" grpId="0"/>
      <p:bldP spid="15" grpId="0"/>
      <p:bldP spid="16" grpId="0"/>
      <p:bldP spid="19" grpId="0" animBg="1"/>
      <p:bldP spid="20" grpId="0" animBg="1"/>
      <p:bldP spid="21" grpId="0" animBg="1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Hanka\AppData\Local\Microsoft\Windows\Temporary Internet Files\Content.IE5\IQ1HUI29\MP900431260[1].jpg"/>
          <p:cNvPicPr>
            <a:picLocks noChangeAspect="1" noChangeArrowheads="1"/>
          </p:cNvPicPr>
          <p:nvPr/>
        </p:nvPicPr>
        <p:blipFill>
          <a:blip r:embed="rId7" cstate="print">
            <a:lum bright="20000" contrast="-40000"/>
          </a:blip>
          <a:srcRect/>
          <a:stretch>
            <a:fillRect/>
          </a:stretch>
        </p:blipFill>
        <p:spPr bwMode="auto">
          <a:xfrm>
            <a:off x="251520" y="404664"/>
            <a:ext cx="8570832" cy="6048672"/>
          </a:xfrm>
          <a:prstGeom prst="rect">
            <a:avLst/>
          </a:prstGeom>
          <a:noFill/>
        </p:spPr>
      </p:pic>
      <p:sp>
        <p:nvSpPr>
          <p:cNvPr id="9" name="Obdélník 8"/>
          <p:cNvSpPr/>
          <p:nvPr/>
        </p:nvSpPr>
        <p:spPr>
          <a:xfrm>
            <a:off x="7812360" y="404664"/>
            <a:ext cx="1080120" cy="604867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Nadpis 1"/>
          <p:cNvSpPr txBox="1">
            <a:spLocks/>
          </p:cNvSpPr>
          <p:nvPr/>
        </p:nvSpPr>
        <p:spPr>
          <a:xfrm>
            <a:off x="7740352" y="2492896"/>
            <a:ext cx="1149896" cy="151459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0" b="1" i="0" u="none" strike="noStrike" kern="1200" cap="none" spc="0" normalizeH="0" baseline="0" noProof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1" name="Nadpis 1"/>
          <p:cNvSpPr txBox="1">
            <a:spLocks/>
          </p:cNvSpPr>
          <p:nvPr/>
        </p:nvSpPr>
        <p:spPr>
          <a:xfrm>
            <a:off x="7740352" y="332656"/>
            <a:ext cx="1149896" cy="151459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0" b="1" i="0" u="none" strike="noStrike" kern="1200" normalizeH="0" baseline="0" noProof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2" name="Nadpis 1"/>
          <p:cNvSpPr txBox="1">
            <a:spLocks/>
          </p:cNvSpPr>
          <p:nvPr/>
        </p:nvSpPr>
        <p:spPr>
          <a:xfrm>
            <a:off x="7740352" y="4653136"/>
            <a:ext cx="1149896" cy="151459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0" b="1" i="0" u="none" strike="noStrike" kern="1200" normalizeH="0" baseline="0" noProof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4" name="Picture 2" descr="C:\Users\Hanka\AppData\Local\Microsoft\Windows\Temporary Internet Files\Content.IE5\JVFESOC4\MC900436255[1].png"/>
          <p:cNvPicPr>
            <a:picLocks noChangeAspect="1" noChangeArrowheads="1"/>
          </p:cNvPicPr>
          <p:nvPr/>
        </p:nvPicPr>
        <p:blipFill>
          <a:blip r:embed="rId8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8000" contrast="20000"/>
          </a:blip>
          <a:stretch>
            <a:fillRect/>
          </a:stretch>
        </p:blipFill>
        <p:spPr bwMode="auto">
          <a:xfrm>
            <a:off x="7884368" y="692696"/>
            <a:ext cx="1152128" cy="115212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Picture 2" descr="C:\Users\Hanka\AppData\Local\Microsoft\Windows\Temporary Internet Files\Content.IE5\JVFESOC4\MC900436255[1].png"/>
          <p:cNvPicPr>
            <a:picLocks noChangeAspect="1" noChangeArrowheads="1"/>
          </p:cNvPicPr>
          <p:nvPr/>
        </p:nvPicPr>
        <p:blipFill>
          <a:blip r:embed="rId8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8000" contrast="20000"/>
          </a:blip>
          <a:stretch>
            <a:fillRect/>
          </a:stretch>
        </p:blipFill>
        <p:spPr bwMode="auto">
          <a:xfrm>
            <a:off x="7884368" y="3645024"/>
            <a:ext cx="1152128" cy="1152128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Picture 2" descr="C:\Users\Hanka\AppData\Local\Microsoft\Windows\Temporary Internet Files\Content.IE5\JVFESOC4\MC900436255[1].png"/>
          <p:cNvPicPr>
            <a:picLocks noChangeAspect="1" noChangeArrowheads="1"/>
          </p:cNvPicPr>
          <p:nvPr/>
        </p:nvPicPr>
        <p:blipFill>
          <a:blip r:embed="rId8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8000" contrast="20000"/>
          </a:blip>
          <a:stretch>
            <a:fillRect/>
          </a:stretch>
        </p:blipFill>
        <p:spPr bwMode="auto">
          <a:xfrm>
            <a:off x="7884368" y="2276872"/>
            <a:ext cx="1152128" cy="1152128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Picture 2" descr="C:\Users\Hanka\AppData\Local\Microsoft\Windows\Temporary Internet Files\Content.IE5\JVFESOC4\MC900436255[1].png"/>
          <p:cNvPicPr>
            <a:picLocks noChangeAspect="1" noChangeArrowheads="1"/>
          </p:cNvPicPr>
          <p:nvPr/>
        </p:nvPicPr>
        <p:blipFill>
          <a:blip r:embed="rId8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8000" contrast="20000"/>
          </a:blip>
          <a:stretch>
            <a:fillRect/>
          </a:stretch>
        </p:blipFill>
        <p:spPr bwMode="auto">
          <a:xfrm>
            <a:off x="7884368" y="5085184"/>
            <a:ext cx="1152128" cy="1152128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Picture 2" descr="C:\Users\Hanka\AppData\Local\Microsoft\Windows\Temporary Internet Files\Content.IE5\JVFESOC4\MC900436255[1]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987824" y="3501008"/>
            <a:ext cx="864096" cy="864096"/>
          </a:xfrm>
          <a:prstGeom prst="rect">
            <a:avLst/>
          </a:prstGeom>
          <a:noFill/>
        </p:spPr>
      </p:pic>
      <p:pic>
        <p:nvPicPr>
          <p:cNvPr id="19" name="Picture 2" descr="C:\Users\Hanka\AppData\Local\Microsoft\Windows\Temporary Internet Files\Content.IE5\JVFESOC4\MC900436255[1]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508104" y="5085184"/>
            <a:ext cx="1296144" cy="1296144"/>
          </a:xfrm>
          <a:prstGeom prst="rect">
            <a:avLst/>
          </a:prstGeom>
          <a:noFill/>
        </p:spPr>
      </p:pic>
      <p:sp>
        <p:nvSpPr>
          <p:cNvPr id="35" name="Obdélník 34"/>
          <p:cNvSpPr/>
          <p:nvPr/>
        </p:nvSpPr>
        <p:spPr>
          <a:xfrm>
            <a:off x="251520" y="404664"/>
            <a:ext cx="1080120" cy="604867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Nadpis 1"/>
          <p:cNvSpPr txBox="1">
            <a:spLocks/>
          </p:cNvSpPr>
          <p:nvPr/>
        </p:nvSpPr>
        <p:spPr>
          <a:xfrm>
            <a:off x="251520" y="3645024"/>
            <a:ext cx="864096" cy="13681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600" b="1" i="0" u="none" strike="noStrike" kern="1200" cap="none" spc="0" normalizeH="0" baseline="0" noProof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2</a:t>
            </a:r>
            <a:endParaRPr kumimoji="0" lang="cs-CZ" sz="9600" b="1" i="0" u="none" strike="noStrike" kern="1200" cap="none" spc="0" normalizeH="0" baseline="0" noProof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7" name="Nadpis 1"/>
          <p:cNvSpPr txBox="1">
            <a:spLocks/>
          </p:cNvSpPr>
          <p:nvPr/>
        </p:nvSpPr>
        <p:spPr>
          <a:xfrm>
            <a:off x="251520" y="2204864"/>
            <a:ext cx="936104" cy="122413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600" b="1" i="0" u="none" strike="noStrike" kern="1200" normalizeH="0" baseline="0" noProof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1</a:t>
            </a:r>
            <a:endParaRPr kumimoji="0" lang="cs-CZ" sz="9600" b="1" i="0" u="none" strike="noStrike" kern="1200" normalizeH="0" baseline="0" noProof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8" name="Nadpis 1"/>
          <p:cNvSpPr txBox="1">
            <a:spLocks/>
          </p:cNvSpPr>
          <p:nvPr/>
        </p:nvSpPr>
        <p:spPr>
          <a:xfrm>
            <a:off x="251520" y="5085184"/>
            <a:ext cx="864096" cy="115212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600" b="1" i="0" u="none" strike="noStrike" kern="1200" normalizeH="0" baseline="0" noProof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3</a:t>
            </a:r>
            <a:endParaRPr kumimoji="0" lang="cs-CZ" sz="9600" b="1" i="0" u="none" strike="noStrike" kern="1200" normalizeH="0" baseline="0" noProof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9" name="Nadpis 1"/>
          <p:cNvSpPr txBox="1">
            <a:spLocks/>
          </p:cNvSpPr>
          <p:nvPr/>
        </p:nvSpPr>
        <p:spPr>
          <a:xfrm>
            <a:off x="251520" y="764704"/>
            <a:ext cx="864096" cy="11521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9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0</a:t>
            </a:r>
            <a:endParaRPr kumimoji="0" lang="cs-CZ" sz="9600" b="1" i="0" u="none" strike="noStrike" kern="1200" normalizeH="0" baseline="0" noProof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t_meow_human_voice_3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1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1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t_meow_human_voice_3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" presetClass="exit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" presetClass="exit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xit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319 0.02082 C -0.09548 0.00347 -0.12777 -0.01365 -0.1368 -0.03748 C -0.14583 -0.06131 -0.10607 -0.09486 -0.1177 -0.1224 C -0.12934 -0.14993 -0.17968 -0.19412 -0.20694 -0.20268 C -0.2342 -0.21124 -0.2552 -0.19227 -0.28142 -0.17422 C -0.30781 -0.15618 -0.2927 -0.11245 -0.36562 -0.09486 C -0.43854 -0.07728 -0.66093 -0.08121 -0.71857 -0.06849 C -0.77621 -0.05576 -0.74409 -0.03725 -0.71198 -0.01874 " pathEditMode="relative" ptsTypes="aaaaaaaA">
                                      <p:cBhvr>
                                        <p:cTn id="61" dur="5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t_meow_human_voice_3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8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2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6" presetID="2" presetClass="entr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" presetClass="exit" presetSubtype="1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6" grpId="2"/>
      <p:bldP spid="36" grpId="3"/>
      <p:bldP spid="36" grpId="4"/>
      <p:bldP spid="37" grpId="0"/>
      <p:bldP spid="37" grpId="2"/>
      <p:bldP spid="37" grpId="4"/>
      <p:bldP spid="38" grpId="0"/>
      <p:bldP spid="38" grpId="1"/>
      <p:bldP spid="38" grpId="2"/>
      <p:bldP spid="38" grpId="3"/>
      <p:bldP spid="38" grpId="4"/>
      <p:bldP spid="38" grpId="5"/>
      <p:bldP spid="39" grpId="0"/>
      <p:bldP spid="39" grpId="2"/>
      <p:bldP spid="39" grpId="4"/>
      <p:bldP spid="39" grpId="5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1547664" y="4509120"/>
            <a:ext cx="5472608" cy="1440160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aoblený obdélník 4"/>
          <p:cNvSpPr/>
          <p:nvPr/>
        </p:nvSpPr>
        <p:spPr>
          <a:xfrm>
            <a:off x="1547664" y="2564904"/>
            <a:ext cx="5472608" cy="1440160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>
            <a:off x="1547664" y="836712"/>
            <a:ext cx="5472608" cy="1440160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" name="Picture 2" descr="C:\Users\Hanka\AppData\Local\Microsoft\Windows\Temporary Internet Files\Content.IE5\JVFESOC4\MC900436255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79712" y="980728"/>
            <a:ext cx="1224136" cy="1224136"/>
          </a:xfrm>
          <a:prstGeom prst="rect">
            <a:avLst/>
          </a:prstGeom>
          <a:noFill/>
        </p:spPr>
      </p:pic>
      <p:pic>
        <p:nvPicPr>
          <p:cNvPr id="9" name="Picture 2" descr="C:\Users\Hanka\AppData\Local\Microsoft\Windows\Temporary Internet Files\Content.IE5\JVFESOC4\MC900436255[1].png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8000" contrast="20000"/>
          </a:blip>
          <a:stretch>
            <a:fillRect/>
          </a:stretch>
        </p:blipFill>
        <p:spPr bwMode="auto">
          <a:xfrm>
            <a:off x="5508104" y="908720"/>
            <a:ext cx="1152128" cy="1152128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Nadpis 1"/>
          <p:cNvSpPr txBox="1">
            <a:spLocks/>
          </p:cNvSpPr>
          <p:nvPr/>
        </p:nvSpPr>
        <p:spPr>
          <a:xfrm>
            <a:off x="7884368" y="2636912"/>
            <a:ext cx="936104" cy="122413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600" b="1" i="0" u="none" strike="noStrike" kern="1200" normalizeH="0" baseline="0" noProof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3</a:t>
            </a:r>
            <a:endParaRPr kumimoji="0" lang="cs-CZ" sz="9600" b="1" i="0" u="none" strike="noStrike" kern="1200" normalizeH="0" baseline="0" noProof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1" name="Nadpis 1"/>
          <p:cNvSpPr txBox="1">
            <a:spLocks/>
          </p:cNvSpPr>
          <p:nvPr/>
        </p:nvSpPr>
        <p:spPr>
          <a:xfrm>
            <a:off x="5652120" y="4653136"/>
            <a:ext cx="936104" cy="122413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600" b="1" i="0" u="none" strike="noStrike" kern="1200" normalizeH="0" baseline="0" noProof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1</a:t>
            </a:r>
            <a:endParaRPr kumimoji="0" lang="cs-CZ" sz="9600" b="1" i="0" u="none" strike="noStrike" kern="1200" normalizeH="0" baseline="0" noProof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Nadpis 1"/>
          <p:cNvSpPr txBox="1">
            <a:spLocks/>
          </p:cNvSpPr>
          <p:nvPr/>
        </p:nvSpPr>
        <p:spPr>
          <a:xfrm>
            <a:off x="7884368" y="908720"/>
            <a:ext cx="936104" cy="122413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600" b="1" i="0" u="none" strike="noStrike" kern="1200" normalizeH="0" baseline="0" noProof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3</a:t>
            </a:r>
            <a:endParaRPr kumimoji="0" lang="cs-CZ" sz="9600" b="1" i="0" u="none" strike="noStrike" kern="1200" normalizeH="0" baseline="0" noProof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1979712" y="2852936"/>
            <a:ext cx="792088" cy="7920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Elipsa 14"/>
          <p:cNvSpPr/>
          <p:nvPr/>
        </p:nvSpPr>
        <p:spPr>
          <a:xfrm>
            <a:off x="5724128" y="2852936"/>
            <a:ext cx="792088" cy="792088"/>
          </a:xfrm>
          <a:prstGeom prst="ellipse">
            <a:avLst/>
          </a:prstGeom>
          <a:solidFill>
            <a:schemeClr val="accent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7" name="Nadpis 1"/>
          <p:cNvSpPr txBox="1">
            <a:spLocks/>
          </p:cNvSpPr>
          <p:nvPr/>
        </p:nvSpPr>
        <p:spPr>
          <a:xfrm>
            <a:off x="7884368" y="4581128"/>
            <a:ext cx="936104" cy="122413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600" b="1" i="0" u="none" strike="noStrike" kern="1200" normalizeH="0" baseline="0" noProof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3</a:t>
            </a:r>
            <a:endParaRPr kumimoji="0" lang="cs-CZ" sz="9600" b="1" i="0" u="none" strike="noStrike" kern="1200" normalizeH="0" baseline="0" noProof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8" name="Nadpis 1"/>
          <p:cNvSpPr txBox="1">
            <a:spLocks/>
          </p:cNvSpPr>
          <p:nvPr/>
        </p:nvSpPr>
        <p:spPr>
          <a:xfrm>
            <a:off x="4283968" y="4581128"/>
            <a:ext cx="936104" cy="122413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600" b="1" i="0" u="none" strike="noStrike" kern="1200" normalizeH="0" baseline="0" noProof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+</a:t>
            </a:r>
            <a:endParaRPr kumimoji="0" lang="cs-CZ" sz="9600" b="1" i="0" u="none" strike="noStrike" kern="1200" normalizeH="0" baseline="0" noProof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9" name="Nadpis 1"/>
          <p:cNvSpPr txBox="1">
            <a:spLocks/>
          </p:cNvSpPr>
          <p:nvPr/>
        </p:nvSpPr>
        <p:spPr>
          <a:xfrm>
            <a:off x="4139952" y="2636912"/>
            <a:ext cx="936104" cy="122413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600" b="1" i="0" u="none" strike="noStrike" kern="1200" normalizeH="0" baseline="0" noProof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+</a:t>
            </a:r>
            <a:endParaRPr kumimoji="0" lang="cs-CZ" sz="9600" b="1" i="0" u="none" strike="noStrike" kern="1200" normalizeH="0" baseline="0" noProof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0" name="Nadpis 1"/>
          <p:cNvSpPr txBox="1">
            <a:spLocks/>
          </p:cNvSpPr>
          <p:nvPr/>
        </p:nvSpPr>
        <p:spPr>
          <a:xfrm>
            <a:off x="4139952" y="908720"/>
            <a:ext cx="936104" cy="122413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600" b="1" i="0" u="none" strike="noStrike" kern="1200" normalizeH="0" baseline="0" noProof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+</a:t>
            </a:r>
            <a:endParaRPr kumimoji="0" lang="cs-CZ" sz="9600" b="1" i="0" u="none" strike="noStrike" kern="1200" normalizeH="0" baseline="0" noProof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1" name="Nadpis 1"/>
          <p:cNvSpPr txBox="1">
            <a:spLocks/>
          </p:cNvSpPr>
          <p:nvPr/>
        </p:nvSpPr>
        <p:spPr>
          <a:xfrm>
            <a:off x="7020272" y="4581128"/>
            <a:ext cx="936104" cy="122413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600" b="1" i="0" u="none" strike="noStrike" kern="1200" normalizeH="0" baseline="0" noProof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=</a:t>
            </a:r>
            <a:endParaRPr kumimoji="0" lang="cs-CZ" sz="9600" b="1" i="0" u="none" strike="noStrike" kern="1200" normalizeH="0" baseline="0" noProof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2" name="Nadpis 1"/>
          <p:cNvSpPr txBox="1">
            <a:spLocks/>
          </p:cNvSpPr>
          <p:nvPr/>
        </p:nvSpPr>
        <p:spPr>
          <a:xfrm>
            <a:off x="7020272" y="2708920"/>
            <a:ext cx="936104" cy="122413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600" b="1" i="0" u="none" strike="noStrike" kern="1200" normalizeH="0" baseline="0" noProof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=</a:t>
            </a:r>
            <a:endParaRPr kumimoji="0" lang="cs-CZ" sz="9600" b="1" i="0" u="none" strike="noStrike" kern="1200" normalizeH="0" baseline="0" noProof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3" name="Nadpis 1"/>
          <p:cNvSpPr txBox="1">
            <a:spLocks/>
          </p:cNvSpPr>
          <p:nvPr/>
        </p:nvSpPr>
        <p:spPr>
          <a:xfrm>
            <a:off x="7020272" y="908720"/>
            <a:ext cx="936104" cy="122413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600" b="1" i="0" u="none" strike="noStrike" kern="1200" normalizeH="0" baseline="0" noProof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=</a:t>
            </a:r>
            <a:endParaRPr kumimoji="0" lang="cs-CZ" sz="9600" b="1" i="0" u="none" strike="noStrike" kern="1200" normalizeH="0" baseline="0" noProof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24" name="Picture 2" descr="C:\Users\Hanka\AppData\Local\Microsoft\Windows\Temporary Internet Files\Content.IE5\JVFESOC4\MC900436255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15816" y="980728"/>
            <a:ext cx="1224136" cy="1224136"/>
          </a:xfrm>
          <a:prstGeom prst="rect">
            <a:avLst/>
          </a:prstGeom>
          <a:noFill/>
        </p:spPr>
      </p:pic>
      <p:sp>
        <p:nvSpPr>
          <p:cNvPr id="25" name="Elipsa 24"/>
          <p:cNvSpPr/>
          <p:nvPr/>
        </p:nvSpPr>
        <p:spPr>
          <a:xfrm>
            <a:off x="2915816" y="2852936"/>
            <a:ext cx="792088" cy="7920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Nadpis 1"/>
          <p:cNvSpPr txBox="1">
            <a:spLocks/>
          </p:cNvSpPr>
          <p:nvPr/>
        </p:nvSpPr>
        <p:spPr>
          <a:xfrm>
            <a:off x="2483768" y="4653136"/>
            <a:ext cx="936104" cy="122413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600" b="1" i="0" u="none" strike="noStrike" kern="1200" normalizeH="0" baseline="0" noProof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2</a:t>
            </a:r>
            <a:endParaRPr kumimoji="0" lang="cs-CZ" sz="9600" b="1" i="0" u="none" strike="noStrike" kern="1200" normalizeH="0" baseline="0" noProof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t_meow_human_voice_3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t_meow_human_voice_3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9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10" grpId="0"/>
      <p:bldP spid="11" grpId="0"/>
      <p:bldP spid="13" grpId="0"/>
      <p:bldP spid="14" grpId="0" animBg="1"/>
      <p:bldP spid="15" grpId="0" animBg="1"/>
      <p:bldP spid="17" grpId="0"/>
      <p:bldP spid="18" grpId="0"/>
      <p:bldP spid="19" grpId="0"/>
      <p:bldP spid="20" grpId="0"/>
      <p:bldP spid="21" grpId="0"/>
      <p:bldP spid="22" grpId="0"/>
      <p:bldP spid="23" grpId="0"/>
      <p:bldP spid="25" grpId="0" animBg="1"/>
      <p:bldP spid="2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Hanka\AppData\Local\Microsoft\Windows\Temporary Internet Files\Content.IE5\SAZIA2MA\MP900401415[1].jpg"/>
          <p:cNvPicPr>
            <a:picLocks noChangeAspect="1" noChangeArrowheads="1"/>
          </p:cNvPicPr>
          <p:nvPr/>
        </p:nvPicPr>
        <p:blipFill>
          <a:blip r:embed="rId8" cstate="print">
            <a:lum bright="20000" contrast="-40000"/>
          </a:blip>
          <a:srcRect/>
          <a:stretch>
            <a:fillRect/>
          </a:stretch>
        </p:blipFill>
        <p:spPr bwMode="auto">
          <a:xfrm>
            <a:off x="1331640" y="404664"/>
            <a:ext cx="6480720" cy="6048672"/>
          </a:xfrm>
          <a:prstGeom prst="rect">
            <a:avLst/>
          </a:prstGeom>
          <a:noFill/>
        </p:spPr>
      </p:pic>
      <p:sp>
        <p:nvSpPr>
          <p:cNvPr id="9" name="Obdélník 8"/>
          <p:cNvSpPr/>
          <p:nvPr/>
        </p:nvSpPr>
        <p:spPr>
          <a:xfrm>
            <a:off x="7812360" y="404664"/>
            <a:ext cx="1080120" cy="604867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Nadpis 1"/>
          <p:cNvSpPr txBox="1">
            <a:spLocks/>
          </p:cNvSpPr>
          <p:nvPr/>
        </p:nvSpPr>
        <p:spPr>
          <a:xfrm>
            <a:off x="7740352" y="2492896"/>
            <a:ext cx="1149896" cy="151459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0" b="1" i="0" u="none" strike="noStrike" kern="1200" cap="none" spc="0" normalizeH="0" baseline="0" noProof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1" name="Nadpis 1"/>
          <p:cNvSpPr txBox="1">
            <a:spLocks/>
          </p:cNvSpPr>
          <p:nvPr/>
        </p:nvSpPr>
        <p:spPr>
          <a:xfrm>
            <a:off x="7740352" y="332656"/>
            <a:ext cx="1149896" cy="151459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0" b="1" i="0" u="none" strike="noStrike" kern="1200" normalizeH="0" baseline="0" noProof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2" name="Nadpis 1"/>
          <p:cNvSpPr txBox="1">
            <a:spLocks/>
          </p:cNvSpPr>
          <p:nvPr/>
        </p:nvSpPr>
        <p:spPr>
          <a:xfrm>
            <a:off x="7740352" y="4653136"/>
            <a:ext cx="1149896" cy="151459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0" b="1" i="0" u="none" strike="noStrike" kern="1200" normalizeH="0" baseline="0" noProof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3" name="Picture 2" descr="C:\Users\Hanka\AppData\Local\Microsoft\Windows\Temporary Internet Files\Content.IE5\JVFESOC4\MC900436255[1].png"/>
          <p:cNvPicPr>
            <a:picLocks noChangeAspect="1" noChangeArrowheads="1"/>
          </p:cNvPicPr>
          <p:nvPr/>
        </p:nvPicPr>
        <p:blipFill>
          <a:blip r:embed="rId9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8000" contrast="20000"/>
          </a:blip>
          <a:stretch>
            <a:fillRect/>
          </a:stretch>
        </p:blipFill>
        <p:spPr bwMode="auto">
          <a:xfrm>
            <a:off x="7884368" y="692696"/>
            <a:ext cx="1152128" cy="1152128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Picture 2" descr="C:\Users\Hanka\AppData\Local\Microsoft\Windows\Temporary Internet Files\Content.IE5\JVFESOC4\MC900436255[1].png"/>
          <p:cNvPicPr>
            <a:picLocks noChangeAspect="1" noChangeArrowheads="1"/>
          </p:cNvPicPr>
          <p:nvPr/>
        </p:nvPicPr>
        <p:blipFill>
          <a:blip r:embed="rId9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8000" contrast="20000"/>
          </a:blip>
          <a:stretch>
            <a:fillRect/>
          </a:stretch>
        </p:blipFill>
        <p:spPr bwMode="auto">
          <a:xfrm>
            <a:off x="7884368" y="3645024"/>
            <a:ext cx="1152128" cy="115212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Picture 2" descr="C:\Users\Hanka\AppData\Local\Microsoft\Windows\Temporary Internet Files\Content.IE5\JVFESOC4\MC900436255[1].png"/>
          <p:cNvPicPr>
            <a:picLocks noChangeAspect="1" noChangeArrowheads="1"/>
          </p:cNvPicPr>
          <p:nvPr/>
        </p:nvPicPr>
        <p:blipFill>
          <a:blip r:embed="rId9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8000" contrast="20000"/>
          </a:blip>
          <a:stretch>
            <a:fillRect/>
          </a:stretch>
        </p:blipFill>
        <p:spPr bwMode="auto">
          <a:xfrm>
            <a:off x="7884368" y="2276872"/>
            <a:ext cx="1152128" cy="1152128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Picture 2" descr="C:\Users\Hanka\AppData\Local\Microsoft\Windows\Temporary Internet Files\Content.IE5\JVFESOC4\MC900436255[1].png"/>
          <p:cNvPicPr>
            <a:picLocks noChangeAspect="1" noChangeArrowheads="1"/>
          </p:cNvPicPr>
          <p:nvPr/>
        </p:nvPicPr>
        <p:blipFill>
          <a:blip r:embed="rId9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8000" contrast="20000"/>
          </a:blip>
          <a:stretch>
            <a:fillRect/>
          </a:stretch>
        </p:blipFill>
        <p:spPr bwMode="auto">
          <a:xfrm>
            <a:off x="7884368" y="5085184"/>
            <a:ext cx="1152128" cy="1152128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Picture 2" descr="C:\Users\Hanka\AppData\Local\Microsoft\Windows\Temporary Internet Files\Content.IE5\JVFESOC4\MC900436255[1]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03848" y="3933056"/>
            <a:ext cx="864096" cy="864096"/>
          </a:xfrm>
          <a:prstGeom prst="rect">
            <a:avLst/>
          </a:prstGeom>
          <a:noFill/>
        </p:spPr>
      </p:pic>
      <p:pic>
        <p:nvPicPr>
          <p:cNvPr id="18" name="Picture 2" descr="C:\Users\Hanka\AppData\Local\Microsoft\Windows\Temporary Internet Files\Content.IE5\JVFESOC4\MC900436255[1]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940152" y="1916832"/>
            <a:ext cx="648072" cy="648072"/>
          </a:xfrm>
          <a:prstGeom prst="rect">
            <a:avLst/>
          </a:prstGeom>
          <a:noFill/>
        </p:spPr>
      </p:pic>
      <p:pic>
        <p:nvPicPr>
          <p:cNvPr id="21" name="Picture 2" descr="C:\Users\Hanka\AppData\Local\Microsoft\Windows\Temporary Internet Files\Content.IE5\JVFESOC4\MC900436255[1]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907704" y="2636912"/>
            <a:ext cx="360040" cy="360040"/>
          </a:xfrm>
          <a:prstGeom prst="rect">
            <a:avLst/>
          </a:prstGeom>
          <a:noFill/>
        </p:spPr>
      </p:pic>
      <p:sp>
        <p:nvSpPr>
          <p:cNvPr id="19" name="Obdélník 18"/>
          <p:cNvSpPr/>
          <p:nvPr/>
        </p:nvSpPr>
        <p:spPr>
          <a:xfrm>
            <a:off x="251520" y="404664"/>
            <a:ext cx="1080120" cy="604867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Nadpis 1"/>
          <p:cNvSpPr txBox="1">
            <a:spLocks/>
          </p:cNvSpPr>
          <p:nvPr/>
        </p:nvSpPr>
        <p:spPr>
          <a:xfrm>
            <a:off x="251520" y="3645024"/>
            <a:ext cx="864096" cy="13681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600" b="1" i="0" u="none" strike="noStrike" kern="1200" cap="none" spc="0" normalizeH="0" baseline="0" noProof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2</a:t>
            </a:r>
            <a:endParaRPr kumimoji="0" lang="cs-CZ" sz="9600" b="1" i="0" u="none" strike="noStrike" kern="1200" cap="none" spc="0" normalizeH="0" baseline="0" noProof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2" name="Nadpis 1"/>
          <p:cNvSpPr txBox="1">
            <a:spLocks/>
          </p:cNvSpPr>
          <p:nvPr/>
        </p:nvSpPr>
        <p:spPr>
          <a:xfrm>
            <a:off x="251520" y="2204864"/>
            <a:ext cx="936104" cy="122413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600" b="1" i="0" u="none" strike="noStrike" kern="1200" normalizeH="0" baseline="0" noProof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1</a:t>
            </a:r>
            <a:endParaRPr kumimoji="0" lang="cs-CZ" sz="9600" b="1" i="0" u="none" strike="noStrike" kern="1200" normalizeH="0" baseline="0" noProof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3" name="Nadpis 1"/>
          <p:cNvSpPr txBox="1">
            <a:spLocks/>
          </p:cNvSpPr>
          <p:nvPr/>
        </p:nvSpPr>
        <p:spPr>
          <a:xfrm>
            <a:off x="251520" y="5085184"/>
            <a:ext cx="864096" cy="115212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600" b="1" i="0" u="none" strike="noStrike" kern="1200" normalizeH="0" baseline="0" noProof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3</a:t>
            </a:r>
            <a:endParaRPr kumimoji="0" lang="cs-CZ" sz="9600" b="1" i="0" u="none" strike="noStrike" kern="1200" normalizeH="0" baseline="0" noProof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4" name="Nadpis 1"/>
          <p:cNvSpPr txBox="1">
            <a:spLocks/>
          </p:cNvSpPr>
          <p:nvPr/>
        </p:nvSpPr>
        <p:spPr>
          <a:xfrm>
            <a:off x="251520" y="764704"/>
            <a:ext cx="864096" cy="11521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9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0</a:t>
            </a:r>
            <a:endParaRPr kumimoji="0" lang="cs-CZ" sz="9600" b="1" i="0" u="none" strike="noStrike" kern="1200" normalizeH="0" baseline="0" noProof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t_meow_human_voice_3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" presetClass="exit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0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t_meow_human_voice_3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2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t_meow_human_voice_3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6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t_meow_human_voice_3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0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t_meow_human_voice_3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"/>
                            </p:stCondLst>
                            <p:childTnLst>
                              <p:par>
                                <p:cTn id="7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00"/>
                            </p:stCondLst>
                            <p:childTnLst>
                              <p:par>
                                <p:cTn id="7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500"/>
                            </p:stCondLst>
                            <p:childTnLst>
                              <p:par>
                                <p:cTn id="82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4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xit" presetSubtype="8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7" presetID="2" presetClass="entr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" presetClass="exit" presetSubtype="8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5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0" grpId="2"/>
      <p:bldP spid="20" grpId="3"/>
      <p:bldP spid="20" grpId="4"/>
      <p:bldP spid="22" grpId="0"/>
      <p:bldP spid="22" grpId="2"/>
      <p:bldP spid="22" grpId="3"/>
      <p:bldP spid="22" grpId="4"/>
      <p:bldP spid="23" grpId="0"/>
      <p:bldP spid="23" grpId="1"/>
      <p:bldP spid="23" grpId="2"/>
      <p:bldP spid="23" grpId="3"/>
      <p:bldP spid="23" grpId="4"/>
      <p:bldP spid="24" grpId="0"/>
      <p:bldP spid="24" grpId="1"/>
      <p:bldP spid="24" grpId="2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1547664" y="4509120"/>
            <a:ext cx="5472608" cy="1440160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aoblený obdélník 4"/>
          <p:cNvSpPr/>
          <p:nvPr/>
        </p:nvSpPr>
        <p:spPr>
          <a:xfrm>
            <a:off x="1547664" y="2564904"/>
            <a:ext cx="5472608" cy="1440160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>
            <a:off x="1547664" y="836712"/>
            <a:ext cx="5472608" cy="1440160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" name="Picture 2" descr="C:\Users\Hanka\AppData\Local\Microsoft\Windows\Temporary Internet Files\Content.IE5\JVFESOC4\MC900436255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79712" y="980728"/>
            <a:ext cx="1224136" cy="1224136"/>
          </a:xfrm>
          <a:prstGeom prst="rect">
            <a:avLst/>
          </a:prstGeom>
          <a:noFill/>
        </p:spPr>
      </p:pic>
      <p:pic>
        <p:nvPicPr>
          <p:cNvPr id="8" name="Picture 2" descr="C:\Users\Hanka\AppData\Local\Microsoft\Windows\Temporary Internet Files\Content.IE5\JVFESOC4\MC900436255[1].png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8000" contrast="20000"/>
          </a:blip>
          <a:stretch>
            <a:fillRect/>
          </a:stretch>
        </p:blipFill>
        <p:spPr bwMode="auto">
          <a:xfrm>
            <a:off x="5508104" y="908720"/>
            <a:ext cx="1152128" cy="1152128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Nadpis 1"/>
          <p:cNvSpPr txBox="1">
            <a:spLocks/>
          </p:cNvSpPr>
          <p:nvPr/>
        </p:nvSpPr>
        <p:spPr>
          <a:xfrm>
            <a:off x="7884368" y="2636912"/>
            <a:ext cx="936104" cy="122413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600" b="1" i="0" u="none" strike="noStrike" kern="1200" normalizeH="0" baseline="0" noProof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3</a:t>
            </a:r>
            <a:endParaRPr kumimoji="0" lang="cs-CZ" sz="9600" b="1" i="0" u="none" strike="noStrike" kern="1200" normalizeH="0" baseline="0" noProof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" name="Nadpis 1"/>
          <p:cNvSpPr txBox="1">
            <a:spLocks/>
          </p:cNvSpPr>
          <p:nvPr/>
        </p:nvSpPr>
        <p:spPr>
          <a:xfrm>
            <a:off x="5652120" y="4509120"/>
            <a:ext cx="936104" cy="122413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9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0</a:t>
            </a:r>
            <a:endParaRPr kumimoji="0" lang="cs-CZ" sz="9600" b="1" i="0" u="none" strike="noStrike" kern="1200" normalizeH="0" baseline="0" noProof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1" name="Nadpis 1"/>
          <p:cNvSpPr txBox="1">
            <a:spLocks/>
          </p:cNvSpPr>
          <p:nvPr/>
        </p:nvSpPr>
        <p:spPr>
          <a:xfrm>
            <a:off x="7884368" y="908720"/>
            <a:ext cx="936104" cy="122413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600" b="1" i="0" u="none" strike="noStrike" kern="1200" normalizeH="0" baseline="0" noProof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3</a:t>
            </a:r>
            <a:endParaRPr kumimoji="0" lang="cs-CZ" sz="9600" b="1" i="0" u="none" strike="noStrike" kern="1200" normalizeH="0" baseline="0" noProof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1979712" y="2852936"/>
            <a:ext cx="792088" cy="7920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Elipsa 12"/>
          <p:cNvSpPr/>
          <p:nvPr/>
        </p:nvSpPr>
        <p:spPr>
          <a:xfrm>
            <a:off x="5724128" y="2852936"/>
            <a:ext cx="792088" cy="792088"/>
          </a:xfrm>
          <a:prstGeom prst="ellipse">
            <a:avLst/>
          </a:prstGeom>
          <a:solidFill>
            <a:schemeClr val="accent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4" name="Nadpis 1"/>
          <p:cNvSpPr txBox="1">
            <a:spLocks/>
          </p:cNvSpPr>
          <p:nvPr/>
        </p:nvSpPr>
        <p:spPr>
          <a:xfrm>
            <a:off x="7884368" y="4581128"/>
            <a:ext cx="936104" cy="122413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600" b="1" i="0" u="none" strike="noStrike" kern="1200" normalizeH="0" baseline="0" noProof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3</a:t>
            </a:r>
            <a:endParaRPr kumimoji="0" lang="cs-CZ" sz="9600" b="1" i="0" u="none" strike="noStrike" kern="1200" normalizeH="0" baseline="0" noProof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5" name="Nadpis 1"/>
          <p:cNvSpPr txBox="1">
            <a:spLocks/>
          </p:cNvSpPr>
          <p:nvPr/>
        </p:nvSpPr>
        <p:spPr>
          <a:xfrm>
            <a:off x="4788024" y="4581128"/>
            <a:ext cx="936104" cy="122413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600" b="1" i="0" u="none" strike="noStrike" kern="1200" normalizeH="0" baseline="0" noProof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+</a:t>
            </a:r>
            <a:endParaRPr kumimoji="0" lang="cs-CZ" sz="9600" b="1" i="0" u="none" strike="noStrike" kern="1200" normalizeH="0" baseline="0" noProof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6" name="Nadpis 1"/>
          <p:cNvSpPr txBox="1">
            <a:spLocks/>
          </p:cNvSpPr>
          <p:nvPr/>
        </p:nvSpPr>
        <p:spPr>
          <a:xfrm>
            <a:off x="4716016" y="2636912"/>
            <a:ext cx="936104" cy="122413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600" b="1" i="0" u="none" strike="noStrike" kern="1200" normalizeH="0" baseline="0" noProof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+</a:t>
            </a:r>
            <a:endParaRPr kumimoji="0" lang="cs-CZ" sz="9600" b="1" i="0" u="none" strike="noStrike" kern="1200" normalizeH="0" baseline="0" noProof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7" name="Nadpis 1"/>
          <p:cNvSpPr txBox="1">
            <a:spLocks/>
          </p:cNvSpPr>
          <p:nvPr/>
        </p:nvSpPr>
        <p:spPr>
          <a:xfrm>
            <a:off x="4788024" y="908720"/>
            <a:ext cx="936104" cy="122413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600" b="1" i="0" u="none" strike="noStrike" kern="1200" normalizeH="0" baseline="0" noProof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+</a:t>
            </a:r>
            <a:endParaRPr kumimoji="0" lang="cs-CZ" sz="9600" b="1" i="0" u="none" strike="noStrike" kern="1200" normalizeH="0" baseline="0" noProof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8" name="Nadpis 1"/>
          <p:cNvSpPr txBox="1">
            <a:spLocks/>
          </p:cNvSpPr>
          <p:nvPr/>
        </p:nvSpPr>
        <p:spPr>
          <a:xfrm>
            <a:off x="7020272" y="4581128"/>
            <a:ext cx="936104" cy="122413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600" b="1" i="0" u="none" strike="noStrike" kern="1200" normalizeH="0" baseline="0" noProof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=</a:t>
            </a:r>
            <a:endParaRPr kumimoji="0" lang="cs-CZ" sz="9600" b="1" i="0" u="none" strike="noStrike" kern="1200" normalizeH="0" baseline="0" noProof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9" name="Nadpis 1"/>
          <p:cNvSpPr txBox="1">
            <a:spLocks/>
          </p:cNvSpPr>
          <p:nvPr/>
        </p:nvSpPr>
        <p:spPr>
          <a:xfrm>
            <a:off x="7020272" y="2708920"/>
            <a:ext cx="936104" cy="122413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600" b="1" i="0" u="none" strike="noStrike" kern="1200" normalizeH="0" baseline="0" noProof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=</a:t>
            </a:r>
            <a:endParaRPr kumimoji="0" lang="cs-CZ" sz="9600" b="1" i="0" u="none" strike="noStrike" kern="1200" normalizeH="0" baseline="0" noProof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0" name="Nadpis 1"/>
          <p:cNvSpPr txBox="1">
            <a:spLocks/>
          </p:cNvSpPr>
          <p:nvPr/>
        </p:nvSpPr>
        <p:spPr>
          <a:xfrm>
            <a:off x="7020272" y="908720"/>
            <a:ext cx="936104" cy="122413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600" b="1" i="0" u="none" strike="noStrike" kern="1200" normalizeH="0" baseline="0" noProof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=</a:t>
            </a:r>
            <a:endParaRPr kumimoji="0" lang="cs-CZ" sz="9600" b="1" i="0" u="none" strike="noStrike" kern="1200" normalizeH="0" baseline="0" noProof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21" name="Picture 2" descr="C:\Users\Hanka\AppData\Local\Microsoft\Windows\Temporary Internet Files\Content.IE5\JVFESOC4\MC900436255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15816" y="980728"/>
            <a:ext cx="1224136" cy="1224136"/>
          </a:xfrm>
          <a:prstGeom prst="rect">
            <a:avLst/>
          </a:prstGeom>
          <a:noFill/>
        </p:spPr>
      </p:pic>
      <p:sp>
        <p:nvSpPr>
          <p:cNvPr id="22" name="Elipsa 21"/>
          <p:cNvSpPr/>
          <p:nvPr/>
        </p:nvSpPr>
        <p:spPr>
          <a:xfrm>
            <a:off x="2915816" y="2852936"/>
            <a:ext cx="792088" cy="7920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Nadpis 1"/>
          <p:cNvSpPr txBox="1">
            <a:spLocks/>
          </p:cNvSpPr>
          <p:nvPr/>
        </p:nvSpPr>
        <p:spPr>
          <a:xfrm>
            <a:off x="3059832" y="4581128"/>
            <a:ext cx="936104" cy="122413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600" b="1" i="0" u="none" strike="noStrike" kern="1200" normalizeH="0" baseline="0" noProof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3</a:t>
            </a:r>
            <a:endParaRPr kumimoji="0" lang="cs-CZ" sz="9600" b="1" i="0" u="none" strike="noStrike" kern="1200" normalizeH="0" baseline="0" noProof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24" name="Picture 2" descr="C:\Users\Hanka\AppData\Local\Microsoft\Windows\Temporary Internet Files\Content.IE5\JVFESOC4\MC900436255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51920" y="980728"/>
            <a:ext cx="1224136" cy="1224136"/>
          </a:xfrm>
          <a:prstGeom prst="rect">
            <a:avLst/>
          </a:prstGeom>
          <a:noFill/>
        </p:spPr>
      </p:pic>
      <p:sp>
        <p:nvSpPr>
          <p:cNvPr id="25" name="Elipsa 24"/>
          <p:cNvSpPr/>
          <p:nvPr/>
        </p:nvSpPr>
        <p:spPr>
          <a:xfrm>
            <a:off x="3851920" y="2852936"/>
            <a:ext cx="792088" cy="7920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t_meow_human_voice_3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t_meow_human_voice_3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3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9" grpId="0"/>
      <p:bldP spid="10" grpId="0"/>
      <p:bldP spid="11" grpId="0"/>
      <p:bldP spid="12" grpId="0" animBg="1"/>
      <p:bldP spid="13" grpId="0" animBg="1"/>
      <p:bldP spid="13" grpId="1" animBg="1"/>
      <p:bldP spid="14" grpId="0"/>
      <p:bldP spid="15" grpId="0"/>
      <p:bldP spid="16" grpId="0"/>
      <p:bldP spid="17" grpId="0"/>
      <p:bldP spid="18" grpId="0"/>
      <p:bldP spid="19" grpId="0"/>
      <p:bldP spid="20" grpId="0"/>
      <p:bldP spid="22" grpId="0" animBg="1"/>
      <p:bldP spid="23" grpId="0"/>
      <p:bldP spid="2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395536" y="332656"/>
            <a:ext cx="8352928" cy="316835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>
                <a:hlinkClick r:id="rId3"/>
              </a:rPr>
              <a:t>http://www.</a:t>
            </a:r>
            <a:r>
              <a:rPr lang="cs-CZ" sz="2000" dirty="0" err="1" smtClean="0">
                <a:hlinkClick r:id="rId3"/>
              </a:rPr>
              <a:t>youtube.com</a:t>
            </a:r>
            <a:r>
              <a:rPr lang="cs-CZ" sz="2000" dirty="0" smtClean="0">
                <a:hlinkClick r:id="rId3"/>
              </a:rPr>
              <a:t>/</a:t>
            </a:r>
            <a:r>
              <a:rPr lang="cs-CZ" sz="2000" dirty="0" err="1" smtClean="0">
                <a:hlinkClick r:id="rId3"/>
              </a:rPr>
              <a:t>watch</a:t>
            </a:r>
            <a:r>
              <a:rPr lang="cs-CZ" sz="2000" dirty="0" smtClean="0">
                <a:hlinkClick r:id="rId3"/>
              </a:rPr>
              <a:t>?v=AGwnN5b2dY8</a:t>
            </a:r>
            <a:endParaRPr lang="cs-CZ" sz="2000" dirty="0" smtClean="0"/>
          </a:p>
          <a:p>
            <a:r>
              <a:rPr lang="cs-CZ" sz="2000" dirty="0" smtClean="0">
                <a:hlinkClick r:id="rId4"/>
              </a:rPr>
              <a:t>http://www.</a:t>
            </a:r>
            <a:r>
              <a:rPr lang="cs-CZ" sz="2000" dirty="0" err="1" smtClean="0">
                <a:hlinkClick r:id="rId4"/>
              </a:rPr>
              <a:t>freesfx.co.uk</a:t>
            </a:r>
            <a:r>
              <a:rPr lang="cs-CZ" sz="2000" dirty="0" smtClean="0">
                <a:hlinkClick r:id="rId4"/>
              </a:rPr>
              <a:t>/</a:t>
            </a:r>
            <a:r>
              <a:rPr lang="cs-CZ" sz="2000" dirty="0" err="1" smtClean="0">
                <a:hlinkClick r:id="rId4"/>
              </a:rPr>
              <a:t>soundeffects</a:t>
            </a:r>
            <a:r>
              <a:rPr lang="cs-CZ" sz="2000" dirty="0" smtClean="0">
                <a:hlinkClick r:id="rId4"/>
              </a:rPr>
              <a:t>/</a:t>
            </a:r>
            <a:r>
              <a:rPr lang="cs-CZ" sz="2000" dirty="0" err="1" smtClean="0">
                <a:hlinkClick r:id="rId4"/>
              </a:rPr>
              <a:t>cats</a:t>
            </a:r>
            <a:r>
              <a:rPr lang="cs-CZ" sz="2000" dirty="0" smtClean="0">
                <a:hlinkClick r:id="rId4"/>
              </a:rPr>
              <a:t>/</a:t>
            </a:r>
            <a:endParaRPr lang="cs-CZ" sz="2000" dirty="0" smtClean="0"/>
          </a:p>
          <a:p>
            <a:r>
              <a:rPr lang="cs-CZ" sz="2000" dirty="0" smtClean="0">
                <a:solidFill>
                  <a:schemeClr val="tx2">
                    <a:shade val="55000"/>
                  </a:schemeClr>
                </a:solidFill>
                <a:ea typeface="+mn-lt"/>
                <a:cs typeface="+mn-lt"/>
              </a:rPr>
              <a:t>Microsoft - </a:t>
            </a:r>
            <a:r>
              <a:rPr lang="cs-CZ" sz="2000" dirty="0" smtClean="0">
                <a:solidFill>
                  <a:schemeClr val="tx2">
                    <a:shade val="55000"/>
                  </a:schemeClr>
                </a:solidFill>
                <a:ea typeface="+mn-lt"/>
                <a:cs typeface="+mn-lt"/>
                <a:hlinkClick r:id="rId5"/>
              </a:rPr>
              <a:t>http://office.</a:t>
            </a:r>
            <a:r>
              <a:rPr lang="cs-CZ" sz="2000" dirty="0" err="1" smtClean="0">
                <a:solidFill>
                  <a:schemeClr val="tx2">
                    <a:shade val="55000"/>
                  </a:schemeClr>
                </a:solidFill>
                <a:ea typeface="+mn-lt"/>
                <a:cs typeface="+mn-lt"/>
                <a:hlinkClick r:id="rId5"/>
              </a:rPr>
              <a:t>microsoft.com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412</TotalTime>
  <Words>155</Words>
  <Application>Microsoft Office PowerPoint</Application>
  <PresentationFormat>Předvádění na obrazovce (4:3)</PresentationFormat>
  <Paragraphs>71</Paragraphs>
  <Slides>10</Slides>
  <Notes>1</Notes>
  <HiddenSlides>0</HiddenSlides>
  <MMClips>1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Snímek 1</vt:lpstr>
      <vt:lpstr>Snímek 2</vt:lpstr>
      <vt:lpstr>Snímek 3</vt:lpstr>
      <vt:lpstr>2</vt:lpstr>
      <vt:lpstr>Snímek 5</vt:lpstr>
      <vt:lpstr>Snímek 6</vt:lpstr>
      <vt:lpstr>Snímek 7</vt:lpstr>
      <vt:lpstr>Snímek 8</vt:lpstr>
      <vt:lpstr>Snímek 9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</dc:title>
  <dc:creator>Hanka</dc:creator>
  <cp:lastModifiedBy>Hanka</cp:lastModifiedBy>
  <cp:revision>51</cp:revision>
  <dcterms:created xsi:type="dcterms:W3CDTF">2011-03-17T09:24:01Z</dcterms:created>
  <dcterms:modified xsi:type="dcterms:W3CDTF">2011-12-31T16:41:59Z</dcterms:modified>
</cp:coreProperties>
</file>