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Číslo a početní operace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Předmatematické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představy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Březen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763688" y="416708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1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slouží k rozvoji </a:t>
              </a:r>
              <a:r>
                <a:rPr kumimoji="0" lang="cs-CZ" sz="2400" b="1" i="0" u="none" strike="noStrike" kern="1200" cap="all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předmatematických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představ. Pracuje s pojmy nad,</a:t>
              </a:r>
              <a:r>
                <a:rPr kumimoji="0" lang="cs-CZ" sz="24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pod, před, vpravo, vlevo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. Dále se podílí na upevnění vidění počtu do 3.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11560" y="2492896"/>
            <a:ext cx="7704856" cy="22322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Základní matematické pojmy 1. ročník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smtClean="0"/>
              <a:t>VY_42_INOVACE_05_Základní </a:t>
            </a:r>
            <a:r>
              <a:rPr lang="cs-CZ" sz="2000" dirty="0" smtClean="0"/>
              <a:t>matematické pojmy 1. ročník</a:t>
            </a:r>
            <a:endParaRPr lang="cs-CZ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C:\Documents and Settings\rodiče\Local Settings\Temporary Internet Files\Content.IE5\LULZ7IS3\MP900427759[1].jpg"/>
          <p:cNvPicPr>
            <a:picLocks noChangeAspect="1" noChangeArrowheads="1"/>
          </p:cNvPicPr>
          <p:nvPr/>
        </p:nvPicPr>
        <p:blipFill>
          <a:blip r:embed="rId3" cstate="print">
            <a:lum bright="40000" contrast="-30000"/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27" name="Picture 3" descr="C:\Documents and Settings\rodiče\Local Settings\Temporary Internet Files\Content.IE5\EO5EJKVL\MC90023727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340768"/>
            <a:ext cx="3401929" cy="4032448"/>
          </a:xfrm>
          <a:prstGeom prst="rect">
            <a:avLst/>
          </a:prstGeom>
          <a:noFill/>
        </p:spPr>
      </p:pic>
      <p:pic>
        <p:nvPicPr>
          <p:cNvPr id="1028" name="Picture 4" descr="C:\Documents and Settings\rodiče\Local Settings\Temporary Internet Files\Content.IE5\ZWWI7T4X\MC90044040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052736"/>
            <a:ext cx="1772816" cy="1772816"/>
          </a:xfrm>
          <a:prstGeom prst="rect">
            <a:avLst/>
          </a:prstGeom>
          <a:noFill/>
        </p:spPr>
      </p:pic>
      <p:pic>
        <p:nvPicPr>
          <p:cNvPr id="1029" name="Picture 5" descr="C:\Documents and Settings\rodiče\Local Settings\Temporary Internet Files\Content.IE5\EO5EJKVL\MM90028348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76672"/>
            <a:ext cx="904875" cy="733425"/>
          </a:xfrm>
          <a:prstGeom prst="rect">
            <a:avLst/>
          </a:prstGeom>
          <a:noFill/>
        </p:spPr>
      </p:pic>
      <p:pic>
        <p:nvPicPr>
          <p:cNvPr id="7" name="Picture 5" descr="C:\Documents and Settings\rodiče\Local Settings\Temporary Internet Files\Content.IE5\EO5EJKVL\MM90028348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980728"/>
            <a:ext cx="904875" cy="733425"/>
          </a:xfrm>
          <a:prstGeom prst="rect">
            <a:avLst/>
          </a:prstGeom>
          <a:noFill/>
        </p:spPr>
      </p:pic>
      <p:pic>
        <p:nvPicPr>
          <p:cNvPr id="8" name="Picture 5" descr="C:\Documents and Settings\rodiče\Local Settings\Temporary Internet Files\Content.IE5\EO5EJKVL\MM90028348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32656"/>
            <a:ext cx="904875" cy="733425"/>
          </a:xfrm>
          <a:prstGeom prst="rect">
            <a:avLst/>
          </a:prstGeom>
          <a:noFill/>
        </p:spPr>
      </p:pic>
      <p:pic>
        <p:nvPicPr>
          <p:cNvPr id="1030" name="Picture 6" descr="C:\Documents and Settings\rodiče\Local Settings\Temporary Internet Files\Content.IE5\LOFH8Y0X\MC90032949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548680"/>
            <a:ext cx="1816729" cy="1231271"/>
          </a:xfrm>
          <a:prstGeom prst="rect">
            <a:avLst/>
          </a:prstGeom>
          <a:noFill/>
        </p:spPr>
      </p:pic>
      <p:pic>
        <p:nvPicPr>
          <p:cNvPr id="10" name="Picture 6" descr="C:\Documents and Settings\rodiče\Local Settings\Temporary Internet Files\Content.IE5\LOFH8Y0X\MC90032949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908720"/>
            <a:ext cx="1816729" cy="1231271"/>
          </a:xfrm>
          <a:prstGeom prst="rect">
            <a:avLst/>
          </a:prstGeom>
          <a:noFill/>
        </p:spPr>
      </p:pic>
      <p:pic>
        <p:nvPicPr>
          <p:cNvPr id="1031" name="Picture 7" descr="C:\Documents and Settings\rodiče\Local Settings\Temporary Internet Files\Content.IE5\5IOS65M6\MC90033543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861048"/>
            <a:ext cx="3024336" cy="2434704"/>
          </a:xfrm>
          <a:prstGeom prst="rect">
            <a:avLst/>
          </a:prstGeom>
          <a:noFill/>
        </p:spPr>
      </p:pic>
      <p:pic>
        <p:nvPicPr>
          <p:cNvPr id="1034" name="Picture 10" descr="C:\Documents and Settings\rodiče\Local Settings\Temporary Internet Files\Content.IE5\4FC5K3CX\MC90028558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32240" y="4365104"/>
            <a:ext cx="1936381" cy="1944217"/>
          </a:xfrm>
          <a:prstGeom prst="rect">
            <a:avLst/>
          </a:prstGeom>
          <a:noFill/>
        </p:spPr>
      </p:pic>
      <p:pic>
        <p:nvPicPr>
          <p:cNvPr id="1035" name="Picture 11" descr="C:\Documents and Settings\rodiče\Local Settings\Temporary Internet Files\Content.IE5\4FC5K3CX\MM90023624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8144" y="5229200"/>
            <a:ext cx="587871" cy="548680"/>
          </a:xfrm>
          <a:prstGeom prst="rect">
            <a:avLst/>
          </a:prstGeom>
          <a:noFill/>
        </p:spPr>
      </p:pic>
      <p:pic>
        <p:nvPicPr>
          <p:cNvPr id="16" name="Picture 11" descr="C:\Documents and Settings\rodiče\Local Settings\Temporary Internet Files\Content.IE5\4FC5K3CX\MM90023624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5661248"/>
            <a:ext cx="587871" cy="548680"/>
          </a:xfrm>
          <a:prstGeom prst="rect">
            <a:avLst/>
          </a:prstGeom>
          <a:noFill/>
        </p:spPr>
      </p:pic>
      <p:pic>
        <p:nvPicPr>
          <p:cNvPr id="17" name="Picture 11" descr="C:\Documents and Settings\rodiče\Local Settings\Temporary Internet Files\Content.IE5\4FC5K3CX\MM90023624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7864" y="5229200"/>
            <a:ext cx="587871" cy="548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2" dur="3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ka\AppData\Local\Microsoft\Windows\Temporary Internet Files\Content.IE5\ZKI9AT7A\MP9003988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132856"/>
            <a:ext cx="4784576" cy="3417554"/>
          </a:xfrm>
          <a:prstGeom prst="rect">
            <a:avLst/>
          </a:prstGeom>
          <a:noFill/>
        </p:spPr>
      </p:pic>
      <p:pic>
        <p:nvPicPr>
          <p:cNvPr id="1027" name="Picture 3" descr="C:\Users\Hanka\AppData\Local\Microsoft\Windows\Temporary Internet Files\Content.IE5\V0XL9EG3\MC9004125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564904"/>
            <a:ext cx="1784282" cy="1770065"/>
          </a:xfrm>
          <a:prstGeom prst="rect">
            <a:avLst/>
          </a:prstGeom>
          <a:noFill/>
        </p:spPr>
      </p:pic>
      <p:pic>
        <p:nvPicPr>
          <p:cNvPr id="1029" name="Picture 5" descr="C:\Users\Hanka\AppData\Local\Microsoft\Windows\Temporary Internet Files\Content.IE5\VZUY0QLD\MC90043581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988840"/>
            <a:ext cx="1577975" cy="2705100"/>
          </a:xfrm>
          <a:prstGeom prst="rect">
            <a:avLst/>
          </a:prstGeom>
          <a:noFill/>
        </p:spPr>
      </p:pic>
      <p:pic>
        <p:nvPicPr>
          <p:cNvPr id="1030" name="Picture 6" descr="C:\Users\Hanka\AppData\Local\Microsoft\Windows\Temporary Internet Files\Content.IE5\0K7BDK2W\MP90028970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919305"/>
            <a:ext cx="2952328" cy="1938695"/>
          </a:xfrm>
          <a:prstGeom prst="rect">
            <a:avLst/>
          </a:prstGeom>
          <a:noFill/>
        </p:spPr>
      </p:pic>
      <p:pic>
        <p:nvPicPr>
          <p:cNvPr id="1032" name="Picture 8" descr="C:\Users\Hanka\AppData\Local\Microsoft\Windows\Temporary Internet Files\Content.IE5\UV0KXPQL\MC90023272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476672"/>
            <a:ext cx="1388198" cy="1858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Hanka\AppData\Local\Microsoft\Windows\Temporary Internet Files\Content.IE5\VZUY0QLD\MC9004358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1988840"/>
            <a:ext cx="1008112" cy="1728192"/>
          </a:xfrm>
          <a:prstGeom prst="rect">
            <a:avLst/>
          </a:prstGeom>
          <a:noFill/>
        </p:spPr>
      </p:pic>
      <p:pic>
        <p:nvPicPr>
          <p:cNvPr id="3" name="Picture 5" descr="C:\Users\Hanka\AppData\Local\Microsoft\Windows\Temporary Internet Files\Content.IE5\VZUY0QLD\MC9004358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869160"/>
            <a:ext cx="1008112" cy="1728192"/>
          </a:xfrm>
          <a:prstGeom prst="rect">
            <a:avLst/>
          </a:prstGeom>
          <a:noFill/>
        </p:spPr>
      </p:pic>
      <p:pic>
        <p:nvPicPr>
          <p:cNvPr id="4" name="Picture 5" descr="C:\Users\Hanka\AppData\Local\Microsoft\Windows\Temporary Internet Files\Content.IE5\VZUY0QLD\MC9004358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60648"/>
            <a:ext cx="1008112" cy="1728192"/>
          </a:xfrm>
          <a:prstGeom prst="rect">
            <a:avLst/>
          </a:prstGeom>
          <a:noFill/>
        </p:spPr>
      </p:pic>
      <p:pic>
        <p:nvPicPr>
          <p:cNvPr id="5" name="Picture 8" descr="C:\Users\Hanka\AppData\Local\Microsoft\Windows\Temporary Internet Files\Content.IE5\UV0KXPQL\MC90023272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365104"/>
            <a:ext cx="1388198" cy="1858978"/>
          </a:xfrm>
          <a:prstGeom prst="rect">
            <a:avLst/>
          </a:prstGeom>
          <a:noFill/>
        </p:spPr>
      </p:pic>
      <p:pic>
        <p:nvPicPr>
          <p:cNvPr id="6" name="Picture 3" descr="C:\Users\Hanka\AppData\Local\Microsoft\Windows\Temporary Internet Files\Content.IE5\V0XL9EG3\MC9004125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4869160"/>
            <a:ext cx="1784282" cy="1770065"/>
          </a:xfrm>
          <a:prstGeom prst="rect">
            <a:avLst/>
          </a:prstGeom>
          <a:noFill/>
        </p:spPr>
      </p:pic>
      <p:pic>
        <p:nvPicPr>
          <p:cNvPr id="7" name="Picture 3" descr="C:\Users\Hanka\AppData\Local\Microsoft\Windows\Temporary Internet Files\Content.IE5\V0XL9EG3\MC9004125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564904"/>
            <a:ext cx="1784282" cy="1770065"/>
          </a:xfrm>
          <a:prstGeom prst="rect">
            <a:avLst/>
          </a:prstGeom>
          <a:noFill/>
        </p:spPr>
      </p:pic>
      <p:pic>
        <p:nvPicPr>
          <p:cNvPr id="8" name="Picture 3" descr="C:\Users\Hanka\AppData\Local\Microsoft\Windows\Temporary Internet Files\Content.IE5\V0XL9EG3\MC9004125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692696"/>
            <a:ext cx="1784282" cy="1770065"/>
          </a:xfrm>
          <a:prstGeom prst="rect">
            <a:avLst/>
          </a:prstGeom>
          <a:noFill/>
        </p:spPr>
      </p:pic>
      <p:pic>
        <p:nvPicPr>
          <p:cNvPr id="9" name="Picture 2" descr="C:\Users\Hanka\AppData\Local\Microsoft\Windows\Temporary Internet Files\Content.IE5\ZKI9AT7A\MP90039880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63680" y="2492896"/>
            <a:ext cx="2880320" cy="2057371"/>
          </a:xfrm>
          <a:prstGeom prst="rect">
            <a:avLst/>
          </a:prstGeom>
          <a:noFill/>
        </p:spPr>
      </p:pic>
      <p:pic>
        <p:nvPicPr>
          <p:cNvPr id="10" name="Picture 2" descr="C:\Users\Hanka\AppData\Local\Microsoft\Windows\Temporary Internet Files\Content.IE5\ZKI9AT7A\MP90039880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260648"/>
            <a:ext cx="2880320" cy="2057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http://office.microsoft.com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100</Words>
  <Application>Microsoft Office PowerPoint</Application>
  <PresentationFormat>Předvádění na obrazovce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Hanka</cp:lastModifiedBy>
  <cp:revision>6</cp:revision>
  <dcterms:modified xsi:type="dcterms:W3CDTF">2011-12-31T22:18:35Z</dcterms:modified>
</cp:coreProperties>
</file>