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2" r:id="rId2"/>
    <p:sldId id="283" r:id="rId3"/>
    <p:sldId id="257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61" r:id="rId13"/>
    <p:sldId id="260" r:id="rId14"/>
    <p:sldId id="281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  <a:srgbClr val="FF0000"/>
    <a:srgbClr val="008000"/>
    <a:srgbClr val="80C535"/>
    <a:srgbClr val="996633"/>
    <a:srgbClr val="9966FF"/>
    <a:srgbClr val="0066FF"/>
    <a:srgbClr val="0097CC"/>
    <a:srgbClr val="663300"/>
    <a:srgbClr val="FF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19" autoAdjust="0"/>
    <p:restoredTop sz="94660"/>
  </p:normalViewPr>
  <p:slideViewPr>
    <p:cSldViewPr>
      <p:cViewPr varScale="1">
        <p:scale>
          <a:sx n="69" d="100"/>
          <a:sy n="69" d="100"/>
        </p:scale>
        <p:origin x="-124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6848C1-CFEB-4D5E-848B-A3922E34E36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FC24DA-D3C0-483F-A726-250B7B39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6E86B1-BEB5-44A4-B25D-1A552B373C80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A2CCC9-6F98-4C59-8E8D-9E8C10853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457200" y="1966118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Autor. Mgr. Radka </a:t>
            </a:r>
            <a:r>
              <a:rPr lang="cs-CZ" sz="1800" b="1" dirty="0" err="1" smtClean="0"/>
              <a:t>Kainová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sz="1800" b="1" dirty="0" smtClean="0"/>
              <a:t>2. </a:t>
            </a:r>
            <a:r>
              <a:rPr lang="cs-CZ" sz="1800" b="1" smtClean="0"/>
              <a:t>9</a:t>
            </a:r>
            <a:r>
              <a:rPr lang="cs-CZ" sz="1800" b="1" smtClean="0"/>
              <a:t>. </a:t>
            </a:r>
            <a:r>
              <a:rPr lang="cs-CZ" sz="1800" b="1" dirty="0" smtClean="0"/>
              <a:t>2012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4.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ANGLICKÝ JAZYK – GRAMATIKA – OSOBNÍ ZÁJMENA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4. ročníku. Slouží k seznámení žáků s osobními zájmeny, jejich procvičení a následnému užití v jednoduchých větách.</a:t>
            </a:r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365918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571612"/>
            <a:ext cx="8501122" cy="2571768"/>
          </a:xfrm>
        </p:spPr>
        <p:txBody>
          <a:bodyPr>
            <a:normAutofit fontScale="90000"/>
          </a:bodyPr>
          <a:lstStyle/>
          <a:p>
            <a:r>
              <a:rPr lang="cs-CZ" sz="9600" dirty="0" smtClean="0"/>
              <a:t>Osobní zájmena</a:t>
            </a:r>
            <a:br>
              <a:rPr lang="cs-CZ" sz="9600" dirty="0" smtClean="0"/>
            </a:b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Zájmeno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 se píše vždy s velkým písmenem.</a:t>
            </a:r>
            <a:endParaRPr lang="cs-CZ" dirty="0"/>
          </a:p>
        </p:txBody>
      </p:sp>
      <p:pic>
        <p:nvPicPr>
          <p:cNvPr id="4" name="Picture 2" descr="C:\Documents and Settings\Owner\Plocha\DUM osobní zájmena128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428736"/>
            <a:ext cx="6632406" cy="46853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Zájmeno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/>
              <a:t> </a:t>
            </a:r>
            <a:r>
              <a:rPr lang="cs-CZ" dirty="0" smtClean="0"/>
              <a:t>znamená ty nebo také zdvořilé „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</a:t>
            </a:r>
            <a:r>
              <a:rPr lang="cs-CZ" dirty="0" smtClean="0"/>
              <a:t>“.</a:t>
            </a:r>
            <a:endParaRPr lang="cs-CZ" dirty="0"/>
          </a:p>
        </p:txBody>
      </p:sp>
      <p:pic>
        <p:nvPicPr>
          <p:cNvPr id="4" name="Picture 3" descr="C:\Documents and Settings\Owner\Plocha\DUM osobní zájmenayou2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500174"/>
            <a:ext cx="6406764" cy="45259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Zájmena pro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3.osobu </a:t>
            </a:r>
            <a:r>
              <a:rPr lang="cs-CZ" sz="3200" dirty="0" smtClean="0"/>
              <a:t>fungují jinak než v češtině: v jednotném čísle vyjadřují jestli se jedná o muže nebo ženu, všechno ostatní je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4" name="Picture 2" descr="C:\Documents and Settings\Owner\Plocha\DUM osobní zájmena17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714488"/>
            <a:ext cx="6406764" cy="45259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Owner\Plocha\DUM osobní zájmena256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142984"/>
            <a:ext cx="6406764" cy="45259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Owner\Plocha\DUM osobní zájmenakočka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214422"/>
            <a:ext cx="6406764" cy="45259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Owner\Plocha\DUM osobní zájmenawe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214422"/>
            <a:ext cx="6406764" cy="45259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Zájmeno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/>
              <a:t> má stejný tvar jako v jednotném čísle, znamená ale </a:t>
            </a:r>
            <a:br>
              <a:rPr lang="cs-CZ" sz="3600" dirty="0" smtClean="0"/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vy-všichni.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Owner\Plocha\DUM osobní zájmenayou1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714488"/>
            <a:ext cx="6406764" cy="45259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Zájmeno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/>
              <a:t> překládáme do češtiny 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oni, ony, ona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C:\Documents and Settings\Owner\Plocha\DUM osobní zájmenathey1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8618" y="1600200"/>
            <a:ext cx="6406764" cy="45259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7143768" y="5214950"/>
            <a:ext cx="1428760" cy="1357322"/>
          </a:xfrm>
          <a:prstGeom prst="ellipse">
            <a:avLst/>
          </a:prstGeom>
          <a:solidFill>
            <a:srgbClr val="9966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they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786314" y="5214950"/>
            <a:ext cx="1428760" cy="1357322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you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643174" y="5214950"/>
            <a:ext cx="1428760" cy="1357322"/>
          </a:xfrm>
          <a:prstGeom prst="ellipse">
            <a:avLst/>
          </a:prstGeom>
          <a:solidFill>
            <a:srgbClr val="99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we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2643174" y="357166"/>
            <a:ext cx="1428760" cy="1357322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ty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4786314" y="357166"/>
            <a:ext cx="1428760" cy="1357322"/>
          </a:xfrm>
          <a:prstGeom prst="ellipse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7143768" y="357166"/>
            <a:ext cx="1428760" cy="1357322"/>
          </a:xfrm>
          <a:prstGeom prst="ellipse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ona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7143768" y="3500438"/>
            <a:ext cx="1428760" cy="1357322"/>
          </a:xfrm>
          <a:prstGeom prst="ellipse">
            <a:avLst/>
          </a:prstGeom>
          <a:solidFill>
            <a:srgbClr val="9966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oni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4786314" y="3500438"/>
            <a:ext cx="1428760" cy="1357322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vy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2643174" y="3500438"/>
            <a:ext cx="1428760" cy="1357322"/>
          </a:xfrm>
          <a:prstGeom prst="ellipse">
            <a:avLst/>
          </a:prstGeom>
          <a:solidFill>
            <a:srgbClr val="99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my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357158" y="3571876"/>
            <a:ext cx="1428760" cy="135732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ono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357158" y="357166"/>
            <a:ext cx="1428760" cy="135732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4786314" y="1928802"/>
            <a:ext cx="1428760" cy="1357322"/>
          </a:xfrm>
          <a:prstGeom prst="ellipse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he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2643174" y="1928802"/>
            <a:ext cx="1428760" cy="1357322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you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357158" y="1928802"/>
            <a:ext cx="1428760" cy="135732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I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357158" y="5214950"/>
            <a:ext cx="1428760" cy="135732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it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7143768" y="1857364"/>
            <a:ext cx="1428760" cy="1357322"/>
          </a:xfrm>
          <a:prstGeom prst="ellipse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she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32" grpId="0" animBg="1"/>
      <p:bldP spid="33" grpId="0" animBg="1"/>
      <p:bldP spid="34" grpId="0" animBg="1"/>
      <p:bldP spid="35" grpId="1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správné dvojice.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28794" y="1571612"/>
            <a:ext cx="8072494" cy="5043510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Já                                           </a:t>
            </a:r>
          </a:p>
          <a:p>
            <a:r>
              <a:rPr lang="cs-CZ" dirty="0" smtClean="0"/>
              <a:t>ty</a:t>
            </a:r>
          </a:p>
          <a:p>
            <a:r>
              <a:rPr lang="cs-CZ" dirty="0"/>
              <a:t>o</a:t>
            </a:r>
            <a:r>
              <a:rPr lang="cs-CZ" dirty="0" smtClean="0"/>
              <a:t>n</a:t>
            </a:r>
          </a:p>
          <a:p>
            <a:r>
              <a:rPr lang="cs-CZ" dirty="0"/>
              <a:t>o</a:t>
            </a:r>
            <a:r>
              <a:rPr lang="cs-CZ" dirty="0" smtClean="0"/>
              <a:t>na</a:t>
            </a:r>
          </a:p>
          <a:p>
            <a:r>
              <a:rPr lang="cs-CZ" dirty="0"/>
              <a:t>o</a:t>
            </a:r>
            <a:r>
              <a:rPr lang="cs-CZ" dirty="0" smtClean="0"/>
              <a:t>no</a:t>
            </a:r>
          </a:p>
          <a:p>
            <a:r>
              <a:rPr lang="cs-CZ" dirty="0"/>
              <a:t>m</a:t>
            </a:r>
            <a:r>
              <a:rPr lang="cs-CZ" dirty="0" smtClean="0"/>
              <a:t>y</a:t>
            </a:r>
          </a:p>
          <a:p>
            <a:r>
              <a:rPr lang="cs-CZ" dirty="0" smtClean="0"/>
              <a:t>vy</a:t>
            </a:r>
          </a:p>
          <a:p>
            <a:r>
              <a:rPr lang="cs-CZ" dirty="0" smtClean="0"/>
              <a:t>oni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he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endParaRPr lang="cs-CZ" dirty="0" smtClean="0"/>
          </a:p>
          <a:p>
            <a:r>
              <a:rPr lang="cs-CZ" dirty="0" err="1"/>
              <a:t>i</a:t>
            </a:r>
            <a:r>
              <a:rPr lang="cs-CZ" dirty="0" err="1" smtClean="0"/>
              <a:t>t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endParaRPr lang="cs-CZ" dirty="0" smtClean="0"/>
          </a:p>
          <a:p>
            <a:r>
              <a:rPr lang="cs-CZ" dirty="0" smtClean="0"/>
              <a:t>I</a:t>
            </a:r>
          </a:p>
          <a:p>
            <a:r>
              <a:rPr lang="cs-CZ" dirty="0"/>
              <a:t>h</a:t>
            </a:r>
            <a:r>
              <a:rPr lang="cs-CZ" dirty="0" smtClean="0"/>
              <a:t>e </a:t>
            </a:r>
          </a:p>
        </p:txBody>
      </p:sp>
      <p:cxnSp>
        <p:nvCxnSpPr>
          <p:cNvPr id="29" name="Přímá spojovací šipka 28"/>
          <p:cNvCxnSpPr/>
          <p:nvPr/>
        </p:nvCxnSpPr>
        <p:spPr>
          <a:xfrm rot="16200000" flipH="1">
            <a:off x="2643174" y="1928802"/>
            <a:ext cx="3429024" cy="3286148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2714612" y="2500306"/>
            <a:ext cx="3214710" cy="1643074"/>
          </a:xfrm>
          <a:prstGeom prst="straightConnector1">
            <a:avLst/>
          </a:prstGeom>
          <a:ln w="317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2786050" y="3143248"/>
            <a:ext cx="3143272" cy="2714644"/>
          </a:xfrm>
          <a:prstGeom prst="straightConnector1">
            <a:avLst/>
          </a:prstGeom>
          <a:ln w="317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V="1">
            <a:off x="3000364" y="1928802"/>
            <a:ext cx="2928958" cy="1714512"/>
          </a:xfrm>
          <a:prstGeom prst="straightConnector1">
            <a:avLst/>
          </a:prstGeom>
          <a:ln w="3175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3000364" y="3643314"/>
            <a:ext cx="2928958" cy="64294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V="1">
            <a:off x="2857488" y="2500306"/>
            <a:ext cx="3143272" cy="2286016"/>
          </a:xfrm>
          <a:prstGeom prst="straightConnector1">
            <a:avLst/>
          </a:prstGeom>
          <a:ln w="317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flipV="1">
            <a:off x="2714612" y="4786322"/>
            <a:ext cx="3214710" cy="642942"/>
          </a:xfrm>
          <a:prstGeom prst="straightConnector1">
            <a:avLst/>
          </a:prstGeom>
          <a:ln w="3175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flipV="1">
            <a:off x="2857488" y="3071810"/>
            <a:ext cx="3143272" cy="2928958"/>
          </a:xfrm>
          <a:prstGeom prst="straightConnector1">
            <a:avLst/>
          </a:prstGeom>
          <a:ln w="31750"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Nyní zkuste dosadit správná zájmena do následujících vět.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43362" cy="61435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29058" y="1571612"/>
            <a:ext cx="4038600" cy="50006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am</a:t>
            </a:r>
            <a:r>
              <a:rPr lang="cs-CZ" dirty="0" smtClean="0"/>
              <a:t> ten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43042" y="2071678"/>
            <a:ext cx="2571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                        </a:t>
            </a:r>
            <a:r>
              <a:rPr lang="cs-CZ" sz="2800" dirty="0" err="1" smtClean="0"/>
              <a:t>You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214678" y="2643182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He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857620" y="2071678"/>
            <a:ext cx="15229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are Kate.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857620" y="2643182"/>
            <a:ext cx="10743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Bill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3000364" y="3143248"/>
            <a:ext cx="7986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She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857620" y="3143248"/>
            <a:ext cx="1191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err="1" smtClean="0"/>
              <a:t>is</a:t>
            </a:r>
            <a:r>
              <a:rPr lang="cs-CZ" dirty="0" smtClean="0"/>
              <a:t> </a:t>
            </a:r>
            <a:r>
              <a:rPr lang="cs-CZ" sz="2800" dirty="0" err="1" smtClean="0"/>
              <a:t>Ann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214678" y="3714752"/>
            <a:ext cx="5004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err="1" smtClean="0"/>
              <a:t>It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57620" y="3714752"/>
            <a:ext cx="16914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plane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000364" y="4286256"/>
            <a:ext cx="721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err="1" smtClean="0"/>
              <a:t>We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3857620" y="4286256"/>
            <a:ext cx="39290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are </a:t>
            </a:r>
            <a:r>
              <a:rPr lang="cs-CZ" sz="2800" dirty="0" err="1" smtClean="0"/>
              <a:t>boys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girls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2928926" y="4929198"/>
            <a:ext cx="7926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3929058" y="4929198"/>
            <a:ext cx="435771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are </a:t>
            </a:r>
            <a:r>
              <a:rPr lang="cs-CZ" sz="2800" dirty="0" err="1" smtClean="0"/>
              <a:t>boys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girls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786050" y="5572140"/>
            <a:ext cx="8860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/>
              <a:t>They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929058" y="5572140"/>
            <a:ext cx="27811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are </a:t>
            </a:r>
            <a:r>
              <a:rPr lang="cs-CZ" sz="2800" dirty="0" err="1" smtClean="0"/>
              <a:t>boys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girls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5338936" cy="4425355"/>
          </a:xfrm>
        </p:spPr>
        <p:txBody>
          <a:bodyPr/>
          <a:lstStyle/>
          <a:p>
            <a:r>
              <a:rPr lang="cs-CZ" dirty="0" smtClean="0"/>
              <a:t>Zdroj</a:t>
            </a:r>
            <a:r>
              <a:rPr lang="cs-CZ" smtClean="0"/>
              <a:t>: vlastní </a:t>
            </a:r>
            <a:r>
              <a:rPr lang="cs-CZ" dirty="0" smtClean="0"/>
              <a:t>kresby autorky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</TotalTime>
  <Words>281</Words>
  <Application>Microsoft Office PowerPoint</Application>
  <PresentationFormat>Předvádění na obrazovce (4:3)</PresentationFormat>
  <Paragraphs>71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Osobní zájmena </vt:lpstr>
      <vt:lpstr>Zájmeno I se píše vždy s velkým písmenem.</vt:lpstr>
      <vt:lpstr>Zájmeno you znamená ty nebo také zdvořilé „Vy“.</vt:lpstr>
      <vt:lpstr>Zájmena pro 3.osobu fungují jinak než v češtině: v jednotném čísle vyjadřují jestli se jedná o muže nebo ženu, všechno ostatní je it.</vt:lpstr>
      <vt:lpstr>Snímek 7</vt:lpstr>
      <vt:lpstr>Snímek 8</vt:lpstr>
      <vt:lpstr>Snímek 9</vt:lpstr>
      <vt:lpstr>Zájmeno you má stejný tvar jako v jednotném čísle, znamená ale  vy-všichni.</vt:lpstr>
      <vt:lpstr>Zájmeno they překládáme do češtiny jako oni, ony, ona.</vt:lpstr>
      <vt:lpstr>Snímek 12</vt:lpstr>
      <vt:lpstr>Urči správné dvojice.</vt:lpstr>
      <vt:lpstr>Nyní zkuste dosadit správná zájmena do následujících vět.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zájmena </dc:title>
  <dc:creator>Owner</dc:creator>
  <cp:lastModifiedBy>Owner</cp:lastModifiedBy>
  <cp:revision>54</cp:revision>
  <dcterms:created xsi:type="dcterms:W3CDTF">2012-12-01T16:49:51Z</dcterms:created>
  <dcterms:modified xsi:type="dcterms:W3CDTF">2013-06-02T18:42:39Z</dcterms:modified>
</cp:coreProperties>
</file>