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4" r:id="rId8"/>
    <p:sldId id="260" r:id="rId9"/>
    <p:sldId id="261" r:id="rId10"/>
    <p:sldId id="262" r:id="rId11"/>
    <p:sldId id="263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66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1A18FF-EC77-4D85-ABDE-E9873B05B3E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36820C-F5C4-45D1-B1C1-04C7172314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36820C-F5C4-45D1-B1C1-04C71723143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BC097-8923-41B2-9619-9CF0D6A4B0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55B69-468E-499C-BCEC-3BE131A96E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klíčové aktivity: III/2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klíčové aktivity: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 a zkvalitnění výuky prostřednictvím ICT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Autor. Mgr.</a:t>
            </a:r>
            <a:r>
              <a:rPr kumimoji="0" lang="cs-CZ" sz="1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Radka </a:t>
            </a:r>
            <a:r>
              <a:rPr kumimoji="0" lang="cs-CZ" sz="18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Kainová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Vytvořeno: </a:t>
            </a:r>
            <a:r>
              <a:rPr lang="cs-CZ" b="1" dirty="0" smtClean="0"/>
              <a:t>18</a:t>
            </a: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r>
              <a:rPr lang="cs-CZ" b="1" smtClean="0"/>
              <a:t>9</a:t>
            </a:r>
            <a:r>
              <a:rPr kumimoji="0" lang="cs-CZ" sz="1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2012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Ročník:  </a:t>
            </a:r>
            <a:r>
              <a:rPr lang="cs-CZ" b="1" dirty="0" smtClean="0"/>
              <a:t>4.</a:t>
            </a:r>
            <a:endParaRPr kumimoji="0" lang="cs-CZ" sz="1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 </a:t>
            </a:r>
            <a:r>
              <a:rPr lang="cs-CZ" b="1" dirty="0" smtClean="0"/>
              <a:t>ANGLICKÝ JAZYK- KONVERZACE- OBLEČENÍ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je určen pro žáky </a:t>
            </a:r>
            <a:r>
              <a:rPr lang="cs-CZ" dirty="0" smtClean="0"/>
              <a:t>4.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ročníku. Slouží k</a:t>
            </a:r>
            <a:r>
              <a:rPr kumimoji="0" lang="cs-CZ" sz="1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osvojení nové slovní zásoby na téma oblečení a její užití v krátkých větách při popisu obrázků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Oblečení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dirty="0" err="1" smtClean="0">
                <a:solidFill>
                  <a:schemeClr val="tx1"/>
                </a:solidFill>
              </a:rPr>
              <a:t>Clothes</a:t>
            </a:r>
            <a:r>
              <a:rPr lang="cs-CZ" sz="7200" dirty="0" smtClean="0">
                <a:solidFill>
                  <a:schemeClr val="tx1"/>
                </a:solidFill>
              </a:rPr>
              <a:t> 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Owner\Plocha\oblečení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214422"/>
            <a:ext cx="7627990" cy="53892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1785918" y="2285992"/>
            <a:ext cx="793615" cy="461665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scarf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71604" y="3571876"/>
            <a:ext cx="135732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rgbClr val="0070C0"/>
                </a:solidFill>
              </a:rPr>
              <a:t>gloves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00100" y="5857892"/>
            <a:ext cx="10118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T-</a:t>
            </a:r>
            <a:r>
              <a:rPr lang="cs-CZ" sz="2400" b="1" dirty="0" err="1" smtClean="0">
                <a:solidFill>
                  <a:srgbClr val="7030A0"/>
                </a:solidFill>
              </a:rPr>
              <a:t>shirt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86050" y="6000768"/>
            <a:ext cx="7333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663300"/>
                </a:solidFill>
              </a:rPr>
              <a:t>coat</a:t>
            </a:r>
            <a:endParaRPr lang="cs-CZ" sz="2400" b="1" dirty="0">
              <a:solidFill>
                <a:srgbClr val="6633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3438" y="6000768"/>
            <a:ext cx="9108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boots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4786314" y="4572008"/>
            <a:ext cx="12541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ski - </a:t>
            </a:r>
            <a:r>
              <a:rPr lang="cs-CZ" sz="2400" b="1" dirty="0" err="1" smtClean="0">
                <a:solidFill>
                  <a:srgbClr val="00B0F0"/>
                </a:solidFill>
              </a:rPr>
              <a:t>hat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57488" y="3286124"/>
            <a:ext cx="6065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</a:rPr>
              <a:t>hat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43372" y="1214422"/>
            <a:ext cx="8576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FF66FF"/>
                </a:solidFill>
              </a:rPr>
              <a:t>dress</a:t>
            </a:r>
            <a:endParaRPr lang="cs-CZ" sz="2400" b="1" dirty="0">
              <a:solidFill>
                <a:srgbClr val="FF66FF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86644" y="1285860"/>
            <a:ext cx="628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cap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72330" y="3071810"/>
            <a:ext cx="9172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shoes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86578" y="6072206"/>
            <a:ext cx="8595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0070C0"/>
                </a:solidFill>
              </a:rPr>
              <a:t>jeans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Documents and Settings\Owner\Plocha\oblečení2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214422"/>
            <a:ext cx="7564450" cy="53443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785786" y="3786190"/>
            <a:ext cx="12505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pyjamas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57224" y="6000768"/>
            <a:ext cx="1034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00B0F0"/>
                </a:solidFill>
              </a:rPr>
              <a:t>blouse</a:t>
            </a:r>
            <a:endParaRPr lang="cs-CZ" sz="2400" b="1" dirty="0" smtClean="0">
              <a:solidFill>
                <a:srgbClr val="00B0F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14612" y="1214422"/>
            <a:ext cx="7473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</a:rPr>
              <a:t>skirt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28926" y="4643446"/>
            <a:ext cx="9435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7030A0"/>
                </a:solidFill>
              </a:rPr>
              <a:t>jacket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71736" y="5929330"/>
            <a:ext cx="11731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663300"/>
                </a:solidFill>
              </a:rPr>
              <a:t>slippers</a:t>
            </a:r>
            <a:endParaRPr lang="cs-CZ" sz="2400" b="1" dirty="0">
              <a:solidFill>
                <a:srgbClr val="6633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43372" y="1285860"/>
            <a:ext cx="9781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663300"/>
                </a:solidFill>
              </a:rPr>
              <a:t>shorts</a:t>
            </a:r>
            <a:endParaRPr lang="cs-CZ" sz="2400" b="1" dirty="0">
              <a:solidFill>
                <a:srgbClr val="6633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57884" y="3929066"/>
            <a:ext cx="12910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tracksuit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6248" y="6143644"/>
            <a:ext cx="8697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socks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6786578" y="1428736"/>
            <a:ext cx="9435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0070C0"/>
                </a:solidFill>
              </a:rPr>
              <a:t>jacket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86644" y="4286256"/>
            <a:ext cx="12064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FF66FF"/>
                </a:solidFill>
              </a:rPr>
              <a:t>sweater</a:t>
            </a:r>
            <a:endParaRPr lang="cs-CZ" sz="2400" b="1" dirty="0">
              <a:solidFill>
                <a:srgbClr val="FF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Owner\Plocha\oblečení3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214422"/>
            <a:ext cx="7632711" cy="539259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928662" y="1571612"/>
            <a:ext cx="1237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FF66FF"/>
                </a:solidFill>
              </a:rPr>
              <a:t>pullover</a:t>
            </a:r>
            <a:endParaRPr lang="cs-CZ" sz="2400" b="1" dirty="0">
              <a:solidFill>
                <a:srgbClr val="FF66FF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14414" y="5857892"/>
            <a:ext cx="7649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shirt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14612" y="1285860"/>
            <a:ext cx="13289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00B050"/>
                </a:solidFill>
              </a:rPr>
              <a:t>umbrella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57620" y="3643314"/>
            <a:ext cx="5229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tie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28992" y="6143644"/>
            <a:ext cx="12350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663300"/>
                </a:solidFill>
              </a:rPr>
              <a:t>trousers</a:t>
            </a:r>
            <a:endParaRPr lang="cs-CZ" sz="2400" b="1" dirty="0">
              <a:solidFill>
                <a:srgbClr val="6633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00562" y="2786058"/>
            <a:ext cx="15716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rgbClr val="00B0F0"/>
                </a:solidFill>
              </a:rPr>
              <a:t>sunglasses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86512" y="1214422"/>
            <a:ext cx="17859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 smtClean="0">
                <a:solidFill>
                  <a:srgbClr val="7030A0"/>
                </a:solidFill>
              </a:rPr>
              <a:t>sweatshirt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86578" y="5500702"/>
            <a:ext cx="15101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FF66FF"/>
                </a:solidFill>
              </a:rPr>
              <a:t>nightdress</a:t>
            </a:r>
            <a:endParaRPr lang="cs-CZ" sz="2400" b="1" dirty="0" smtClean="0">
              <a:solidFill>
                <a:srgbClr val="FF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err="1" smtClean="0"/>
              <a:t>What</a:t>
            </a:r>
            <a:r>
              <a:rPr lang="cs-CZ" sz="9600" dirty="0" smtClean="0"/>
              <a:t> are </a:t>
            </a:r>
            <a:r>
              <a:rPr lang="cs-CZ" sz="9600" dirty="0" err="1" smtClean="0"/>
              <a:t>they</a:t>
            </a:r>
            <a:r>
              <a:rPr lang="cs-CZ" sz="9600" dirty="0" smtClean="0"/>
              <a:t> </a:t>
            </a:r>
            <a:r>
              <a:rPr lang="cs-CZ" sz="9600" dirty="0" err="1" smtClean="0"/>
              <a:t>wearing</a:t>
            </a:r>
            <a:r>
              <a:rPr lang="cs-CZ" sz="9600" dirty="0" smtClean="0"/>
              <a:t>?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wner\Plocha\oblečení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57166"/>
            <a:ext cx="8695791" cy="61436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14282" y="357166"/>
            <a:ext cx="9074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Tom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3214678" y="285728"/>
            <a:ext cx="8723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/>
              <a:t>Ann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6286512" y="285728"/>
            <a:ext cx="9140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Sam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wner\Plocha\oblečení5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57166"/>
            <a:ext cx="8697600" cy="61449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14282" y="357166"/>
            <a:ext cx="7713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/>
              <a:t>Eve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2643174" y="357166"/>
            <a:ext cx="141134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/>
              <a:t>George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5857884" y="357166"/>
            <a:ext cx="10873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Mary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wner\Plocha\oblečení6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3" y="346149"/>
            <a:ext cx="8697600" cy="61420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285720" y="428604"/>
            <a:ext cx="10903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Peter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3000364" y="357166"/>
            <a:ext cx="9492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Jane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857884" y="357166"/>
            <a:ext cx="8226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/>
              <a:t>Tim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wner\Plocha\oblečení7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57166"/>
            <a:ext cx="8697961" cy="6145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214282" y="357166"/>
            <a:ext cx="9428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/>
              <a:t>Lucy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428860" y="357166"/>
            <a:ext cx="11338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/>
              <a:t>Harry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4857752" y="357166"/>
            <a:ext cx="13789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Charlie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085584" cy="1475656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Metodika: žáci u každé postavy dítěte popisují, co mají děti na sobě. </a:t>
            </a:r>
            <a:br>
              <a:rPr lang="cs-CZ" sz="2700" dirty="0" smtClean="0"/>
            </a:br>
            <a:r>
              <a:rPr lang="cs-CZ" sz="2700" dirty="0" smtClean="0"/>
              <a:t>Př. ,,Sam </a:t>
            </a:r>
            <a:r>
              <a:rPr lang="cs-CZ" sz="2700" dirty="0" err="1" smtClean="0"/>
              <a:t>is</a:t>
            </a:r>
            <a:r>
              <a:rPr lang="cs-CZ" sz="2700" dirty="0" smtClean="0"/>
              <a:t> </a:t>
            </a:r>
            <a:r>
              <a:rPr lang="cs-CZ" sz="2700" dirty="0" err="1" smtClean="0"/>
              <a:t>wearing</a:t>
            </a:r>
            <a:r>
              <a:rPr lang="cs-CZ" sz="2700" dirty="0" smtClean="0"/>
              <a:t> a green </a:t>
            </a:r>
            <a:r>
              <a:rPr lang="cs-CZ" sz="2700" dirty="0" err="1" smtClean="0"/>
              <a:t>and</a:t>
            </a:r>
            <a:r>
              <a:rPr lang="cs-CZ" sz="2700" dirty="0" smtClean="0"/>
              <a:t> </a:t>
            </a:r>
            <a:r>
              <a:rPr lang="cs-CZ" sz="2700" dirty="0" err="1" smtClean="0"/>
              <a:t>red</a:t>
            </a:r>
            <a:r>
              <a:rPr lang="cs-CZ" sz="2700" dirty="0" smtClean="0"/>
              <a:t> </a:t>
            </a:r>
            <a:r>
              <a:rPr lang="cs-CZ" sz="2700" dirty="0" err="1" smtClean="0"/>
              <a:t>cap</a:t>
            </a:r>
            <a:r>
              <a:rPr lang="cs-CZ" sz="2700" dirty="0" smtClean="0"/>
              <a:t>, a </a:t>
            </a:r>
            <a:r>
              <a:rPr lang="cs-CZ" sz="2700" dirty="0" err="1" smtClean="0"/>
              <a:t>violet</a:t>
            </a:r>
            <a:r>
              <a:rPr lang="cs-CZ" sz="2700" dirty="0" smtClean="0"/>
              <a:t> T – </a:t>
            </a:r>
            <a:r>
              <a:rPr lang="cs-CZ" sz="2700" dirty="0" err="1" smtClean="0"/>
              <a:t>shirt</a:t>
            </a:r>
            <a:r>
              <a:rPr lang="cs-CZ" sz="2700" dirty="0" smtClean="0"/>
              <a:t>, </a:t>
            </a:r>
            <a:r>
              <a:rPr lang="cs-CZ" sz="2700" dirty="0" err="1" smtClean="0"/>
              <a:t>blue</a:t>
            </a:r>
            <a:r>
              <a:rPr lang="cs-CZ" sz="2700" dirty="0" smtClean="0"/>
              <a:t> </a:t>
            </a:r>
            <a:r>
              <a:rPr lang="cs-CZ" sz="2700" dirty="0" err="1" smtClean="0"/>
              <a:t>jeans</a:t>
            </a:r>
            <a:r>
              <a:rPr lang="cs-CZ" sz="2700" dirty="0" smtClean="0"/>
              <a:t> , </a:t>
            </a:r>
            <a:r>
              <a:rPr lang="cs-CZ" sz="2700" dirty="0" err="1" smtClean="0"/>
              <a:t>red</a:t>
            </a:r>
            <a:r>
              <a:rPr lang="cs-CZ" sz="2700" dirty="0" smtClean="0"/>
              <a:t> </a:t>
            </a:r>
            <a:r>
              <a:rPr lang="cs-CZ" sz="2700" dirty="0" err="1" smtClean="0"/>
              <a:t>and</a:t>
            </a:r>
            <a:r>
              <a:rPr lang="cs-CZ" sz="2700" dirty="0" smtClean="0"/>
              <a:t> </a:t>
            </a:r>
            <a:r>
              <a:rPr lang="cs-CZ" sz="2700" dirty="0" err="1" smtClean="0"/>
              <a:t>white</a:t>
            </a:r>
            <a:r>
              <a:rPr lang="cs-CZ" sz="2700" dirty="0" smtClean="0"/>
              <a:t> </a:t>
            </a:r>
            <a:r>
              <a:rPr lang="cs-CZ" sz="2700" dirty="0" err="1" smtClean="0"/>
              <a:t>shoes</a:t>
            </a:r>
            <a:r>
              <a:rPr lang="cs-CZ" sz="2700" dirty="0" smtClean="0"/>
              <a:t> </a:t>
            </a:r>
            <a:r>
              <a:rPr lang="cs-CZ" sz="2700" dirty="0" err="1" smtClean="0"/>
              <a:t>and</a:t>
            </a:r>
            <a:r>
              <a:rPr lang="cs-CZ" sz="2700" dirty="0" smtClean="0"/>
              <a:t> he‘s </a:t>
            </a:r>
            <a:r>
              <a:rPr lang="cs-CZ" sz="2700" dirty="0" err="1" smtClean="0"/>
              <a:t>got</a:t>
            </a:r>
            <a:r>
              <a:rPr lang="cs-CZ" sz="2700" dirty="0" smtClean="0"/>
              <a:t> </a:t>
            </a:r>
            <a:r>
              <a:rPr lang="cs-CZ" sz="2700" dirty="0" err="1" smtClean="0"/>
              <a:t>sunglasses</a:t>
            </a:r>
            <a:r>
              <a:rPr lang="cs-CZ" sz="2700" dirty="0" smtClean="0"/>
              <a:t>.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492896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172</Words>
  <Application>Microsoft Office PowerPoint</Application>
  <PresentationFormat>Předvádění na obrazovce (4:3)</PresentationFormat>
  <Paragraphs>60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Oblečení</vt:lpstr>
      <vt:lpstr>Snímek 4</vt:lpstr>
      <vt:lpstr>Snímek 5</vt:lpstr>
      <vt:lpstr>Snímek 6</vt:lpstr>
      <vt:lpstr>What are they wearing?</vt:lpstr>
      <vt:lpstr>Snímek 8</vt:lpstr>
      <vt:lpstr>Snímek 9</vt:lpstr>
      <vt:lpstr>Snímek 10</vt:lpstr>
      <vt:lpstr>Snímek 11</vt:lpstr>
      <vt:lpstr>Metodika: žáci u každé postavy dítěte popisují, co mají děti na sobě.  Př. ,,Sam is wearing a green and red cap, a violet T – shirt, blue jeans , red and white shoes and he‘s got sunglasses.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Oblečení</dc:title>
  <dc:creator>Owner</dc:creator>
  <cp:lastModifiedBy>Owner</cp:lastModifiedBy>
  <cp:revision>28</cp:revision>
  <dcterms:created xsi:type="dcterms:W3CDTF">2012-12-08T09:08:39Z</dcterms:created>
  <dcterms:modified xsi:type="dcterms:W3CDTF">2013-06-02T18:51:37Z</dcterms:modified>
</cp:coreProperties>
</file>