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D3E39-180A-4B10-AB33-B94CC8E8F3D7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BC24F-5298-4DD0-80F5-F0190BA50F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642910" y="4214818"/>
            <a:ext cx="7951787" cy="18002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VÝUKOVÝ MATERIÁL ZPRACOVANÝ V RÁMCI PROJEKTU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MODERNÍ ŠKOLA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Registrační číslo projektu: CZ.1.07/1.400/21.3095</a:t>
            </a: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rgbClr val="999999"/>
                </a:solidFill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rgbClr val="999999"/>
                </a:solidFill>
                <a:cs typeface="Arial" charset="0"/>
              </a:rPr>
              <a:t>řed</a:t>
            </a:r>
            <a:r>
              <a:rPr lang="cs-CZ" sz="1200" b="1" dirty="0">
                <a:solidFill>
                  <a:srgbClr val="999999"/>
                </a:solidFill>
                <a:cs typeface="Arial" charset="0"/>
              </a:rPr>
              <a:t>./fax:472731480, e-mail:</a:t>
            </a:r>
            <a:r>
              <a:rPr lang="cs-CZ" sz="1200" b="1" dirty="0" err="1">
                <a:solidFill>
                  <a:srgbClr val="999999"/>
                </a:solidFill>
                <a:cs typeface="Arial" charset="0"/>
              </a:rPr>
              <a:t>skola</a:t>
            </a:r>
            <a:r>
              <a:rPr lang="cs-CZ" sz="1200" b="1" dirty="0">
                <a:solidFill>
                  <a:srgbClr val="999999"/>
                </a:solidFill>
                <a:cs typeface="Arial" charset="0"/>
              </a:rPr>
              <a:t>@</a:t>
            </a:r>
            <a:r>
              <a:rPr lang="cs-CZ" sz="1200" b="1" dirty="0" err="1">
                <a:solidFill>
                  <a:srgbClr val="999999"/>
                </a:solidFill>
                <a:cs typeface="Arial" charset="0"/>
              </a:rPr>
              <a:t>zsmojzir.cz</a:t>
            </a:r>
            <a:endParaRPr lang="cs-CZ" sz="1400" dirty="0">
              <a:solidFill>
                <a:srgbClr val="999999"/>
              </a:solidFill>
              <a:cs typeface="Arial" charset="0"/>
            </a:endParaRPr>
          </a:p>
          <a:p>
            <a:pPr eaLnBrk="0" hangingPunct="0"/>
            <a:endParaRPr lang="cs-CZ" dirty="0"/>
          </a:p>
        </p:txBody>
      </p:sp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0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457200" y="1966118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Autor: Mgr. Radka </a:t>
            </a:r>
            <a:r>
              <a:rPr lang="cs-CZ" sz="1800" b="1" dirty="0" err="1" smtClean="0"/>
              <a:t>Kainová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</a:t>
            </a:r>
            <a:r>
              <a:rPr lang="cs-CZ" sz="1800" b="1" dirty="0" smtClean="0"/>
              <a:t>27. </a:t>
            </a:r>
            <a:r>
              <a:rPr lang="cs-CZ" sz="1800" b="1" smtClean="0"/>
              <a:t>9</a:t>
            </a:r>
            <a:r>
              <a:rPr lang="cs-CZ" sz="1800" b="1" smtClean="0"/>
              <a:t>. </a:t>
            </a:r>
            <a:r>
              <a:rPr lang="cs-CZ" sz="1800" b="1" dirty="0" smtClean="0"/>
              <a:t>2012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Ročník:  4.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ANGLICKÝ JAZYK – KONVERZACE – POPIS OBLIČEJE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Výukový materiál je určen pro žáky 4. ročníku. Formou hry si žáci procvičují slovní zásobu na téma : popis obličeje. Tvoří krátké otázky a odpovědi.</a:t>
            </a: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365918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571480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b="1" dirty="0" err="1" smtClean="0"/>
              <a:t>Who</a:t>
            </a:r>
            <a:r>
              <a:rPr lang="cs-CZ" sz="9600" b="1" dirty="0" smtClean="0"/>
              <a:t> are </a:t>
            </a:r>
            <a:r>
              <a:rPr lang="cs-CZ" sz="9600" b="1" dirty="0" err="1" smtClean="0"/>
              <a:t>you</a:t>
            </a:r>
            <a:r>
              <a:rPr lang="cs-CZ" sz="9600" b="1" dirty="0" smtClean="0"/>
              <a:t>?</a:t>
            </a:r>
            <a:endParaRPr lang="cs-CZ" sz="9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28" y="2857496"/>
            <a:ext cx="6400800" cy="3067056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</a:rPr>
              <a:t>Popis osoby(obličeje)</a:t>
            </a:r>
          </a:p>
          <a:p>
            <a:r>
              <a:rPr lang="cs-CZ" sz="5400" dirty="0" err="1" smtClean="0">
                <a:solidFill>
                  <a:schemeClr val="tx1"/>
                </a:solidFill>
              </a:rPr>
              <a:t>Description</a:t>
            </a:r>
            <a:r>
              <a:rPr lang="cs-CZ" sz="5400" dirty="0" smtClean="0">
                <a:solidFill>
                  <a:schemeClr val="tx1"/>
                </a:solidFill>
              </a:rPr>
              <a:t> </a:t>
            </a:r>
            <a:r>
              <a:rPr lang="cs-CZ" sz="5400" dirty="0" err="1" smtClean="0">
                <a:solidFill>
                  <a:schemeClr val="tx1"/>
                </a:solidFill>
              </a:rPr>
              <a:t>of</a:t>
            </a:r>
            <a:r>
              <a:rPr lang="cs-CZ" sz="5400" dirty="0" smtClean="0">
                <a:solidFill>
                  <a:schemeClr val="tx1"/>
                </a:solidFill>
              </a:rPr>
              <a:t> </a:t>
            </a:r>
            <a:r>
              <a:rPr lang="cs-CZ" sz="5400" dirty="0" err="1" smtClean="0">
                <a:solidFill>
                  <a:schemeClr val="tx1"/>
                </a:solidFill>
              </a:rPr>
              <a:t>the</a:t>
            </a:r>
            <a:r>
              <a:rPr lang="cs-CZ" sz="5400" dirty="0" smtClean="0">
                <a:solidFill>
                  <a:schemeClr val="tx1"/>
                </a:solidFill>
              </a:rPr>
              <a:t>  person(</a:t>
            </a:r>
            <a:r>
              <a:rPr lang="cs-CZ" sz="5400" dirty="0" err="1" smtClean="0">
                <a:solidFill>
                  <a:schemeClr val="tx1"/>
                </a:solidFill>
              </a:rPr>
              <a:t>face</a:t>
            </a:r>
            <a:r>
              <a:rPr lang="cs-CZ" sz="5400" dirty="0" smtClean="0">
                <a:solidFill>
                  <a:schemeClr val="tx1"/>
                </a:solidFill>
              </a:rPr>
              <a:t>)</a:t>
            </a:r>
            <a:endParaRPr lang="cs-CZ"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Owner\Plocha\Radka\popis oso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892" y="214290"/>
            <a:ext cx="8681826" cy="64294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Obdélník 2"/>
          <p:cNvSpPr/>
          <p:nvPr/>
        </p:nvSpPr>
        <p:spPr>
          <a:xfrm>
            <a:off x="571472" y="1928802"/>
            <a:ext cx="7024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Alice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1928794" y="1928802"/>
            <a:ext cx="9130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>
                <a:solidFill>
                  <a:schemeClr val="tx1"/>
                </a:solidFill>
              </a:rPr>
              <a:t>Patrick</a:t>
            </a:r>
            <a:endParaRPr lang="cs-CZ" sz="2000" b="1" dirty="0"/>
          </a:p>
        </p:txBody>
      </p:sp>
      <p:sp>
        <p:nvSpPr>
          <p:cNvPr id="5" name="Obdélník 4"/>
          <p:cNvSpPr/>
          <p:nvPr/>
        </p:nvSpPr>
        <p:spPr>
          <a:xfrm>
            <a:off x="3428992" y="1928802"/>
            <a:ext cx="7954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Bruce</a:t>
            </a: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4857752" y="2000240"/>
            <a:ext cx="7917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David</a:t>
            </a:r>
            <a:endParaRPr lang="cs-CZ" sz="2000" b="1" dirty="0"/>
          </a:p>
        </p:txBody>
      </p:sp>
      <p:sp>
        <p:nvSpPr>
          <p:cNvPr id="7" name="Obdélník 6"/>
          <p:cNvSpPr/>
          <p:nvPr/>
        </p:nvSpPr>
        <p:spPr>
          <a:xfrm>
            <a:off x="6429388" y="2000240"/>
            <a:ext cx="7649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Emily</a:t>
            </a:r>
            <a:endParaRPr lang="cs-CZ" sz="2000" b="1" dirty="0"/>
          </a:p>
        </p:txBody>
      </p:sp>
      <p:sp>
        <p:nvSpPr>
          <p:cNvPr id="8" name="Obdélník 7"/>
          <p:cNvSpPr/>
          <p:nvPr/>
        </p:nvSpPr>
        <p:spPr>
          <a:xfrm>
            <a:off x="7929586" y="2000240"/>
            <a:ext cx="6353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Tom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571472" y="4143380"/>
            <a:ext cx="6820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Tony</a:t>
            </a:r>
            <a:endParaRPr lang="cs-CZ" sz="2000" b="1" dirty="0"/>
          </a:p>
        </p:txBody>
      </p:sp>
      <p:sp>
        <p:nvSpPr>
          <p:cNvPr id="10" name="Obdélník 9"/>
          <p:cNvSpPr/>
          <p:nvPr/>
        </p:nvSpPr>
        <p:spPr>
          <a:xfrm>
            <a:off x="3500430" y="4143380"/>
            <a:ext cx="6639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Jane</a:t>
            </a:r>
            <a:endParaRPr lang="cs-CZ" sz="2000" b="1" dirty="0"/>
          </a:p>
        </p:txBody>
      </p:sp>
      <p:sp>
        <p:nvSpPr>
          <p:cNvPr id="11" name="Obdélník 10"/>
          <p:cNvSpPr/>
          <p:nvPr/>
        </p:nvSpPr>
        <p:spPr>
          <a:xfrm>
            <a:off x="2000232" y="4143380"/>
            <a:ext cx="8370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cs-CZ" sz="2000" b="1" dirty="0" err="1" smtClean="0">
                <a:solidFill>
                  <a:schemeClr val="tx1"/>
                </a:solidFill>
              </a:rPr>
              <a:t>James</a:t>
            </a:r>
            <a:endParaRPr lang="cs-CZ" sz="2000" b="1" dirty="0"/>
          </a:p>
        </p:txBody>
      </p:sp>
      <p:sp>
        <p:nvSpPr>
          <p:cNvPr id="13" name="Obdélník 12"/>
          <p:cNvSpPr/>
          <p:nvPr/>
        </p:nvSpPr>
        <p:spPr>
          <a:xfrm>
            <a:off x="4857752" y="4143380"/>
            <a:ext cx="10786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>
                <a:solidFill>
                  <a:schemeClr val="tx1"/>
                </a:solidFill>
              </a:rPr>
              <a:t>Mathew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6429388" y="6286520"/>
            <a:ext cx="6832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John</a:t>
            </a:r>
            <a:endParaRPr lang="cs-CZ" sz="2000" b="1" dirty="0"/>
          </a:p>
        </p:txBody>
      </p:sp>
      <p:sp>
        <p:nvSpPr>
          <p:cNvPr id="15" name="Obdélník 14"/>
          <p:cNvSpPr/>
          <p:nvPr/>
        </p:nvSpPr>
        <p:spPr>
          <a:xfrm>
            <a:off x="7929586" y="4143380"/>
            <a:ext cx="5164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>
                <a:solidFill>
                  <a:schemeClr val="tx1"/>
                </a:solidFill>
              </a:rPr>
              <a:t>Bill</a:t>
            </a:r>
            <a:endParaRPr lang="cs-CZ" sz="2000" b="1" dirty="0"/>
          </a:p>
        </p:txBody>
      </p:sp>
      <p:sp>
        <p:nvSpPr>
          <p:cNvPr id="16" name="Obdélník 15"/>
          <p:cNvSpPr/>
          <p:nvPr/>
        </p:nvSpPr>
        <p:spPr>
          <a:xfrm>
            <a:off x="7858148" y="6286520"/>
            <a:ext cx="8114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smtClean="0">
                <a:solidFill>
                  <a:schemeClr val="tx1"/>
                </a:solidFill>
              </a:rPr>
              <a:t>Susan</a:t>
            </a:r>
            <a:endParaRPr lang="cs-CZ" sz="2000" b="1" dirty="0"/>
          </a:p>
        </p:txBody>
      </p:sp>
      <p:sp>
        <p:nvSpPr>
          <p:cNvPr id="17" name="Obdélník 16"/>
          <p:cNvSpPr/>
          <p:nvPr/>
        </p:nvSpPr>
        <p:spPr>
          <a:xfrm>
            <a:off x="2071670" y="6286520"/>
            <a:ext cx="615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Ann</a:t>
            </a:r>
            <a:endParaRPr lang="cs-CZ" sz="2000" b="1" dirty="0"/>
          </a:p>
        </p:txBody>
      </p:sp>
      <p:sp>
        <p:nvSpPr>
          <p:cNvPr id="18" name="Obdélník 17"/>
          <p:cNvSpPr/>
          <p:nvPr/>
        </p:nvSpPr>
        <p:spPr>
          <a:xfrm>
            <a:off x="571472" y="6286520"/>
            <a:ext cx="5523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>
                <a:solidFill>
                  <a:schemeClr val="tx1"/>
                </a:solidFill>
              </a:rPr>
              <a:t>Eve</a:t>
            </a:r>
            <a:endParaRPr lang="cs-CZ" sz="2000" b="1" dirty="0"/>
          </a:p>
        </p:txBody>
      </p:sp>
      <p:sp>
        <p:nvSpPr>
          <p:cNvPr id="19" name="Obdélník 18"/>
          <p:cNvSpPr/>
          <p:nvPr/>
        </p:nvSpPr>
        <p:spPr>
          <a:xfrm>
            <a:off x="4929190" y="6286520"/>
            <a:ext cx="6615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Kate</a:t>
            </a:r>
            <a:endParaRPr lang="cs-CZ" sz="2000" b="1" dirty="0"/>
          </a:p>
        </p:txBody>
      </p:sp>
      <p:sp>
        <p:nvSpPr>
          <p:cNvPr id="20" name="Obdélník 19"/>
          <p:cNvSpPr/>
          <p:nvPr/>
        </p:nvSpPr>
        <p:spPr>
          <a:xfrm>
            <a:off x="3500430" y="6286520"/>
            <a:ext cx="6415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</a:rPr>
              <a:t>Sam</a:t>
            </a:r>
            <a:endParaRPr lang="cs-CZ" sz="2000" b="1" dirty="0"/>
          </a:p>
        </p:txBody>
      </p:sp>
      <p:sp>
        <p:nvSpPr>
          <p:cNvPr id="21" name="Obdélník 20"/>
          <p:cNvSpPr/>
          <p:nvPr/>
        </p:nvSpPr>
        <p:spPr>
          <a:xfrm>
            <a:off x="6357950" y="4143380"/>
            <a:ext cx="6607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>
                <a:solidFill>
                  <a:schemeClr val="tx1"/>
                </a:solidFill>
              </a:rPr>
              <a:t>Lucy</a:t>
            </a:r>
            <a:endParaRPr lang="cs-CZ" sz="2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Tato prezentace je vlastně hrou, kterou hrají žáci rozděleni na 2 skupiny proti sobě.</a:t>
            </a:r>
          </a:p>
          <a:p>
            <a:r>
              <a:rPr lang="cs-CZ" dirty="0" smtClean="0"/>
              <a:t>Na začátku hry obdrží obě skupiny černobílou kopii obrázku s obličeji a jmény. Tento obrázek bude zároveň po celou dobu hry spuštěn v barevné verzi na interaktivní tabuli, protože barvy jsou důležité k identifikaci jednotlivých osob – žáci podle něj tvoří otázky a kontrolují odpovědi. </a:t>
            </a:r>
          </a:p>
          <a:p>
            <a:r>
              <a:rPr lang="cs-CZ" dirty="0" smtClean="0"/>
              <a:t>Obě družstva si na začátku hry vyberou jednu osobu a její jméno napsané na lístečku předají učiteli. Ten po celou dobu hry kontroluje správnost otázek i odpovědí.</a:t>
            </a:r>
          </a:p>
          <a:p>
            <a:r>
              <a:rPr lang="cs-CZ" dirty="0" smtClean="0"/>
              <a:t>Skupina, která hru začíná, položí otázku takového typu, aby se na ni dalo odpovědět: ,, </a:t>
            </a:r>
            <a:r>
              <a:rPr lang="cs-CZ" dirty="0" err="1" smtClean="0"/>
              <a:t>Yes</a:t>
            </a:r>
            <a:r>
              <a:rPr lang="cs-CZ" dirty="0" smtClean="0"/>
              <a:t>‘‘ nebo ,, No‘‘. Př. : ,,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big</a:t>
            </a:r>
            <a:r>
              <a:rPr lang="cs-CZ" dirty="0" smtClean="0"/>
              <a:t> nose?‘‘ Pokud odpověď bude znít: ,, </a:t>
            </a:r>
            <a:r>
              <a:rPr lang="cs-CZ" dirty="0" err="1" smtClean="0"/>
              <a:t>Yes</a:t>
            </a:r>
            <a:r>
              <a:rPr lang="cs-CZ" dirty="0" smtClean="0"/>
              <a:t>‘‘, může si skupina , která otázku položila, škrtnout např. tužkou všechny osoby, které velké nosy nemají, protože teď již vědí, že tyto osoby to být nemůžou.</a:t>
            </a:r>
          </a:p>
          <a:p>
            <a:r>
              <a:rPr lang="cs-CZ" dirty="0" smtClean="0"/>
              <a:t>Takto se skupiny hráčů střídají v otázkách a odpovědích ( každá skupina vždy pokládá jen jednu otázku )až jedna z nich odhalí jako první soupeřovu osobu.</a:t>
            </a:r>
          </a:p>
          <a:p>
            <a:r>
              <a:rPr lang="cs-CZ" dirty="0" smtClean="0"/>
              <a:t>V jakém pořadí se žáci kladoucí otázky a odpovědi budou střídat, se určí na začátku hry.</a:t>
            </a:r>
          </a:p>
          <a:p>
            <a:r>
              <a:rPr lang="cs-CZ" dirty="0" smtClean="0"/>
              <a:t>Př. otázek: ,,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brown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?‘‘ ,, 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old</a:t>
            </a:r>
            <a:r>
              <a:rPr lang="cs-CZ" dirty="0" smtClean="0"/>
              <a:t> ?‘‘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Zdroj : vlastní kresba autorky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377</Words>
  <Application>Microsoft Office PowerPoint</Application>
  <PresentationFormat>Předvádění na obrazovce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Who are you?</vt:lpstr>
      <vt:lpstr>Snímek 4</vt:lpstr>
      <vt:lpstr>Metodika:</vt:lpstr>
      <vt:lpstr>Zdroj : vlastní kresba autorky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are you?</dc:title>
  <dc:creator>Owner</dc:creator>
  <cp:lastModifiedBy>Owner</cp:lastModifiedBy>
  <cp:revision>14</cp:revision>
  <dcterms:created xsi:type="dcterms:W3CDTF">2012-12-09T18:37:01Z</dcterms:created>
  <dcterms:modified xsi:type="dcterms:W3CDTF">2013-06-02T18:34:05Z</dcterms:modified>
</cp:coreProperties>
</file>