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8"/>
  </p:notesMasterIdLst>
  <p:sldIdLst>
    <p:sldId id="258" r:id="rId2"/>
    <p:sldId id="259" r:id="rId3"/>
    <p:sldId id="256" r:id="rId4"/>
    <p:sldId id="257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F3505"/>
    <a:srgbClr val="FF65FF"/>
    <a:srgbClr val="FF97FF"/>
    <a:srgbClr val="E32D61"/>
    <a:srgbClr val="75DBFF"/>
    <a:srgbClr val="FF4B4B"/>
    <a:srgbClr val="FFABFF"/>
    <a:srgbClr val="FF00FF"/>
    <a:srgbClr val="B17ED8"/>
    <a:srgbClr val="A365D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3C4DE0-F082-411F-9D9D-52B349D89F23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A7A056-A4D4-4B06-A3E9-2CAD2FEA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2183E-44A2-4084-83B4-1E4826556E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1D88D-7378-4959-A1C9-AE25375626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642910" y="4214818"/>
            <a:ext cx="7951787" cy="1800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ZPRACOVANÝ V RÁMCI PROJEKTU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MODERNÍ ŠKOLA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Registrační číslo projektu: CZ.1.07/1.400/21.3095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 dirty="0"/>
          </a:p>
        </p:txBody>
      </p:sp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klíčové aktivity: III/2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klíčové aktivity: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 a zkvalitnění výuky prostřednictvím ICT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Autor. Mgr. </a:t>
            </a:r>
            <a:r>
              <a:rPr lang="cs-CZ" b="1" dirty="0" smtClean="0"/>
              <a:t>Radka </a:t>
            </a:r>
            <a:r>
              <a:rPr lang="cs-CZ" b="1" dirty="0" err="1" smtClean="0"/>
              <a:t>Kainová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Vytvořeno: </a:t>
            </a: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3. </a:t>
            </a:r>
            <a:r>
              <a:rPr lang="cs-CZ" b="1" smtClean="0"/>
              <a:t>10</a:t>
            </a:r>
            <a:r>
              <a:rPr kumimoji="0" lang="cs-CZ" sz="1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2012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Ročník:  4.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  </a:t>
            </a:r>
            <a:r>
              <a:rPr lang="cs-CZ" b="1" dirty="0" smtClean="0"/>
              <a:t>ANGLICKÝ JAZYK- ČÍSLA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je určen pro žáky 4. ročníku. Slouží k</a:t>
            </a:r>
            <a:r>
              <a:rPr lang="cs-CZ" dirty="0" smtClean="0"/>
              <a:t> procvičení dvouciferných čísel a jednoduchých dialogů.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Čísla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dirty="0" err="1" smtClean="0">
                <a:solidFill>
                  <a:schemeClr val="tx1"/>
                </a:solidFill>
              </a:rPr>
              <a:t>Numbers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Documents and Settings\Owner\Plocha\telefonyy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714356"/>
            <a:ext cx="7786742" cy="55014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5143504" y="5143512"/>
            <a:ext cx="1571636" cy="42862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73  26  54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488" y="3000372"/>
            <a:ext cx="1571636" cy="428628"/>
          </a:xfrm>
          <a:prstGeom prst="rect">
            <a:avLst/>
          </a:prstGeom>
          <a:solidFill>
            <a:srgbClr val="FF65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11  37  49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28992" y="4429132"/>
            <a:ext cx="1571636" cy="4286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87  93  12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00100" y="2357430"/>
            <a:ext cx="1571636" cy="428628"/>
          </a:xfrm>
          <a:prstGeom prst="rect">
            <a:avLst/>
          </a:prstGeom>
          <a:solidFill>
            <a:srgbClr val="6F350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45  13  28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00166" y="1071546"/>
            <a:ext cx="1571636" cy="428628"/>
          </a:xfrm>
          <a:prstGeom prst="rect">
            <a:avLst/>
          </a:prstGeom>
          <a:solidFill>
            <a:srgbClr val="FF65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54  31  87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43042" y="4000504"/>
            <a:ext cx="1571636" cy="42862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10  75  35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3438" y="1785926"/>
            <a:ext cx="1571636" cy="42862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88  54  12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00364" y="2357430"/>
            <a:ext cx="1571636" cy="4286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53  32  88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43702" y="5643578"/>
            <a:ext cx="1571636" cy="42862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45  76  93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57752" y="2428868"/>
            <a:ext cx="1571636" cy="42862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45  64  28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57950" y="3571876"/>
            <a:ext cx="1571636" cy="4286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21  38  17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86578" y="4857760"/>
            <a:ext cx="1571636" cy="42862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15  63  74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28926" y="5214950"/>
            <a:ext cx="1571636" cy="428628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78  65  16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643174" y="1643050"/>
            <a:ext cx="1571636" cy="428628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21  36  15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929322" y="4286256"/>
            <a:ext cx="1571636" cy="428628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54  31  85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43438" y="5715016"/>
            <a:ext cx="1571636" cy="428628"/>
          </a:xfrm>
          <a:prstGeom prst="rect">
            <a:avLst/>
          </a:prstGeom>
          <a:solidFill>
            <a:srgbClr val="6F350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10  27  56 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500430" y="3643314"/>
            <a:ext cx="1571636" cy="428628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88  39  64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57224" y="1714488"/>
            <a:ext cx="1571636" cy="42862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11  70  25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57620" y="928670"/>
            <a:ext cx="1571636" cy="428628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45  27  39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071538" y="3286124"/>
            <a:ext cx="1571636" cy="4286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78  63  12 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/>
          </a:solidFill>
        </p:spPr>
        <p:txBody>
          <a:bodyPr>
            <a:normAutofit fontScale="92500"/>
          </a:bodyPr>
          <a:lstStyle/>
          <a:p>
            <a:r>
              <a:rPr lang="cs-CZ" sz="2400" dirty="0" smtClean="0"/>
              <a:t>K této aktivitě je dobré použít dva staré vyřazené telefony,buď klasické nebo mobilní. Součástí prezentace je pracovní list se stejnými čísly jako jsou ta na obrazovce. Pracovní list se rozstříhá a každý žák dostane jeden lísteček s číslem, které nikomu neukáže, ale stále ho má na očích. Učitel určí prvního žáka a předá mu telefon. Určený žák si vybere libovolné číslo z obrázku na interaktivní tabuli. Přečte  číslo anglicky a zároveň jej vytáčí na telefonu. Ostatní žáci pozorně poslouchají a sledují přitom svůj lísteček s číslem. Žák, který v diktovaném čísle pozná to svoje, se přihlásí a řekne: ,, </a:t>
            </a:r>
            <a:r>
              <a:rPr lang="cs-CZ" sz="2400" dirty="0" err="1" smtClean="0"/>
              <a:t>It</a:t>
            </a:r>
            <a:r>
              <a:rPr lang="cs-CZ" sz="2400" dirty="0" smtClean="0"/>
              <a:t>‘s my </a:t>
            </a:r>
            <a:r>
              <a:rPr lang="cs-CZ" sz="2400" dirty="0" err="1" smtClean="0"/>
              <a:t>number</a:t>
            </a:r>
            <a:r>
              <a:rPr lang="cs-CZ" sz="2400" dirty="0" smtClean="0"/>
              <a:t>.‘‘ Poté podá učitel tomuto žákovi druhý telefon a žáci předvedou krátký improvizovaný rozhovor. Druhý žák dále pokračuje ve čtení dalšího čísla. Hra je počtem kartiček určena pro maximálně 20 žáků. 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obrázku: vlastní </a:t>
            </a:r>
            <a:r>
              <a:rPr lang="cs-CZ" smtClean="0"/>
              <a:t>kresba autorky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</TotalTime>
  <Words>312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Čísla</vt:lpstr>
      <vt:lpstr>Snímek 4</vt:lpstr>
      <vt:lpstr>Metodika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Čísla</dc:title>
  <dc:creator>Owner</dc:creator>
  <cp:lastModifiedBy>Owner</cp:lastModifiedBy>
  <cp:revision>20</cp:revision>
  <dcterms:created xsi:type="dcterms:W3CDTF">2012-12-06T17:25:06Z</dcterms:created>
  <dcterms:modified xsi:type="dcterms:W3CDTF">2013-06-02T18:31:46Z</dcterms:modified>
</cp:coreProperties>
</file>