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009900"/>
    <a:srgbClr val="FF66CC"/>
    <a:srgbClr val="66FFFF"/>
    <a:srgbClr val="FF9933"/>
    <a:srgbClr val="99CC00"/>
    <a:srgbClr val="9966FF"/>
    <a:srgbClr val="CCFF33"/>
    <a:srgbClr val="CC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69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71EA6-A0DE-435C-A621-09FEE84793F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175E8-A18A-4268-94C9-455A2B089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8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29. </a:t>
            </a:r>
            <a:r>
              <a:rPr lang="cs-CZ" sz="1800" b="1" smtClean="0"/>
              <a:t>9. </a:t>
            </a:r>
            <a:r>
              <a:rPr lang="cs-CZ" sz="1800" b="1" dirty="0" smtClean="0"/>
              <a:t>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JAZYK– GRAMATIKA – PŘIVLASTŇOVACÍ ZÁJMENA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4. ročníku. Slouží k osvojení přivlastňovacích zájmen, jejich procvičení a užití v jednoduchých větách.</a:t>
            </a: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8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571472" y="285728"/>
            <a:ext cx="1428760" cy="13573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můj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786050" y="285728"/>
            <a:ext cx="1428760" cy="1357322"/>
          </a:xfrm>
          <a:prstGeom prst="ellipse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tvůj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857752" y="285728"/>
            <a:ext cx="1428760" cy="1357322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jeho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72330" y="285728"/>
            <a:ext cx="1428760" cy="1357322"/>
          </a:xfrm>
          <a:prstGeom prst="ellipse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její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71472" y="1928802"/>
            <a:ext cx="1428760" cy="13573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my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71472" y="3571876"/>
            <a:ext cx="1428760" cy="135732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u</a:t>
            </a:r>
            <a:r>
              <a:rPr lang="cs-CZ" sz="1200" b="1" smtClean="0">
                <a:solidFill>
                  <a:schemeClr val="tx1"/>
                </a:solidFill>
              </a:rPr>
              <a:t> věcí a zvířat</a:t>
            </a:r>
            <a:endParaRPr lang="cs-CZ" sz="12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-její, jeho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71472" y="5214950"/>
            <a:ext cx="1428760" cy="135732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its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786050" y="1928802"/>
            <a:ext cx="1428760" cy="1357322"/>
          </a:xfrm>
          <a:prstGeom prst="ellipse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err="1" smtClean="0">
                <a:solidFill>
                  <a:schemeClr val="tx1"/>
                </a:solidFill>
              </a:rPr>
              <a:t>your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857752" y="3571876"/>
            <a:ext cx="1428760" cy="1357322"/>
          </a:xfrm>
          <a:prstGeom prst="ellipse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váš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857752" y="5214950"/>
            <a:ext cx="1428760" cy="1357322"/>
          </a:xfrm>
          <a:prstGeom prst="ellipse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err="1" smtClean="0">
                <a:solidFill>
                  <a:schemeClr val="tx1"/>
                </a:solidFill>
              </a:rPr>
              <a:t>your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857752" y="1928802"/>
            <a:ext cx="1428760" cy="1357322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his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786050" y="3571876"/>
            <a:ext cx="1428760" cy="1357322"/>
          </a:xfrm>
          <a:prstGeom prst="ellipse">
            <a:avLst/>
          </a:prstGeom>
          <a:solidFill>
            <a:srgbClr val="99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náš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786050" y="5214950"/>
            <a:ext cx="1428760" cy="1357322"/>
          </a:xfrm>
          <a:prstGeom prst="ellipse">
            <a:avLst/>
          </a:prstGeom>
          <a:solidFill>
            <a:srgbClr val="99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our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072330" y="1857364"/>
            <a:ext cx="1428760" cy="1357322"/>
          </a:xfrm>
          <a:prstGeom prst="ellipse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tx1"/>
                </a:solidFill>
              </a:rPr>
              <a:t>her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072330" y="3500438"/>
            <a:ext cx="1428760" cy="1357322"/>
          </a:xfrm>
          <a:prstGeom prst="ellipse">
            <a:avLst/>
          </a:prstGeom>
          <a:solidFill>
            <a:srgbClr val="66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jejich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7143768" y="5214950"/>
            <a:ext cx="1428760" cy="1357322"/>
          </a:xfrm>
          <a:prstGeom prst="ellipse">
            <a:avLst/>
          </a:prstGeom>
          <a:solidFill>
            <a:srgbClr val="66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their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wner\Plocha\přivlastnovací8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18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Picture 4" descr="C:\Documents and Settings\Owner\Plocha\DUM osobní zájmena138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714356"/>
            <a:ext cx="3357586" cy="455948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500166" y="500042"/>
            <a:ext cx="217097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 </a:t>
            </a:r>
            <a:r>
              <a:rPr lang="cs-CZ" sz="3600" b="1" dirty="0" smtClean="0"/>
              <a:t>I </a:t>
            </a:r>
            <a:r>
              <a:rPr lang="cs-CZ" sz="3600" b="1" dirty="0" err="1" smtClean="0"/>
              <a:t>am</a:t>
            </a:r>
            <a:r>
              <a:rPr lang="cs-CZ" sz="3600" b="1" dirty="0" smtClean="0"/>
              <a:t> Tom.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643438" y="1357298"/>
            <a:ext cx="8707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5429256" y="1357298"/>
            <a:ext cx="27811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a</a:t>
            </a:r>
            <a:r>
              <a:rPr lang="cs-CZ" sz="3600" b="1" dirty="0" smtClean="0"/>
              <a:t> skateboard.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428860" y="5214950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3428992" y="5214950"/>
            <a:ext cx="421484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9900"/>
                </a:solidFill>
              </a:rPr>
              <a:t>my </a:t>
            </a:r>
            <a:r>
              <a:rPr lang="cs-CZ" sz="4000" b="1" dirty="0" smtClean="0"/>
              <a:t>skateboard.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wner\Plocha\přivlastnovací1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18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1" name="Picture 3" descr="C:\Documents and Settings\Owner\Plocha\DUM osobní zájmenayou2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714356"/>
            <a:ext cx="4214842" cy="45911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délník 3"/>
          <p:cNvSpPr/>
          <p:nvPr/>
        </p:nvSpPr>
        <p:spPr>
          <a:xfrm>
            <a:off x="1714480" y="714356"/>
            <a:ext cx="27146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err="1" smtClean="0"/>
              <a:t>You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Eve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5214942" y="714356"/>
            <a:ext cx="9749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6143636" y="714356"/>
            <a:ext cx="13644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a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doll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2500298" y="5143512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b="1" dirty="0"/>
          </a:p>
        </p:txBody>
      </p:sp>
      <p:sp>
        <p:nvSpPr>
          <p:cNvPr id="8" name="Obdélník 7"/>
          <p:cNvSpPr/>
          <p:nvPr/>
        </p:nvSpPr>
        <p:spPr>
          <a:xfrm>
            <a:off x="3500430" y="5143512"/>
            <a:ext cx="335758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err="1" smtClean="0">
                <a:solidFill>
                  <a:srgbClr val="009900"/>
                </a:solidFill>
              </a:rPr>
              <a:t>your</a:t>
            </a:r>
            <a:r>
              <a:rPr lang="cs-CZ" sz="4000" b="1" dirty="0" smtClean="0">
                <a:solidFill>
                  <a:srgbClr val="009900"/>
                </a:solidFill>
              </a:rPr>
              <a:t> </a:t>
            </a:r>
            <a:r>
              <a:rPr lang="cs-CZ" sz="4000" b="1" dirty="0" err="1" smtClean="0"/>
              <a:t>doll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wner\Plocha\přivlastnovací3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2494" cy="57033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5" name="Picture 3" descr="C:\Documents and Settings\Owner\Plocha\DUM osobní zájmena137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642918"/>
            <a:ext cx="4000528" cy="558543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571604" y="642918"/>
            <a:ext cx="24668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He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Henry.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857752" y="642918"/>
            <a:ext cx="8707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5643570" y="642918"/>
            <a:ext cx="171072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a</a:t>
            </a:r>
            <a:r>
              <a:rPr lang="cs-CZ" sz="3600" b="1" dirty="0" smtClean="0"/>
              <a:t> plane.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714612" y="5429264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3857620" y="5429264"/>
            <a:ext cx="335758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9900"/>
                </a:solidFill>
              </a:rPr>
              <a:t>his </a:t>
            </a:r>
            <a:r>
              <a:rPr lang="cs-CZ" sz="4000" b="1" dirty="0" smtClean="0"/>
              <a:t>plane.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wner\Plocha\přivlastnovací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00" cy="5702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099" name="Picture 3" descr="C:\Documents and Settings\Owner\Plocha\DUM osobní zájmena256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071546"/>
            <a:ext cx="3357586" cy="5196613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428728" y="857232"/>
            <a:ext cx="23414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She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Lucy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929190" y="785794"/>
            <a:ext cx="8707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5715008" y="785794"/>
            <a:ext cx="27009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/>
              <a:t>a</a:t>
            </a:r>
            <a:r>
              <a:rPr lang="cs-CZ" sz="3600" b="1" dirty="0" err="1" smtClean="0"/>
              <a:t>n</a:t>
            </a:r>
            <a:r>
              <a:rPr lang="cs-CZ" sz="3600" b="1" dirty="0" smtClean="0"/>
              <a:t>  </a:t>
            </a:r>
            <a:r>
              <a:rPr lang="cs-CZ" sz="3600" b="1" dirty="0" err="1" smtClean="0"/>
              <a:t>ice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cream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2143108" y="5429264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57554" y="5429264"/>
            <a:ext cx="31877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9900"/>
                </a:solidFill>
              </a:rPr>
              <a:t>her </a:t>
            </a:r>
            <a:r>
              <a:rPr lang="cs-CZ" sz="4000" b="1" dirty="0" err="1" smtClean="0"/>
              <a:t>ice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cream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wner\Plocha\přivlastnovací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18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Picture 4" descr="C:\Documents and Settings\Owner\Plocha\DUM osobní zájmenath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5079268" cy="51435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85852" y="928670"/>
            <a:ext cx="20051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786314" y="928670"/>
            <a:ext cx="9749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5643570" y="928670"/>
            <a:ext cx="1343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 </a:t>
            </a:r>
            <a:r>
              <a:rPr lang="cs-CZ" sz="3600" b="1" dirty="0" err="1" smtClean="0"/>
              <a:t>ball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571736" y="5500702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3643306" y="5500702"/>
            <a:ext cx="17283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009900"/>
                </a:solidFill>
              </a:rPr>
              <a:t>its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ball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wner\Plocha\přivlastnovací7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18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1" name="Picture 3" descr="C:\Documents and Settings\Owner\Plocha\DUM osobní zájmenawe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857232"/>
            <a:ext cx="4141993" cy="478634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1472" y="1142984"/>
            <a:ext cx="44567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We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Ann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Peter.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5000628" y="3929066"/>
            <a:ext cx="8707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5857884" y="3929066"/>
            <a:ext cx="15263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 </a:t>
            </a:r>
            <a:r>
              <a:rPr lang="cs-CZ" sz="3600" b="1" dirty="0" err="1" smtClean="0"/>
              <a:t>desk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428860" y="5429264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3357554" y="5429264"/>
            <a:ext cx="21563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009900"/>
                </a:solidFill>
              </a:rPr>
              <a:t>our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desk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Owner\Plocha\přivlastnovací6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17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8" name="Picture 6" descr="C:\Documents and Settings\Owner\Plocha\DUM osobní zájmenayou1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071546"/>
            <a:ext cx="4184579" cy="442915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42910" y="571480"/>
            <a:ext cx="59509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You</a:t>
            </a:r>
            <a:r>
              <a:rPr lang="cs-CZ" sz="3600" b="1" dirty="0" smtClean="0"/>
              <a:t> are Paul, Mary 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Helen.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4572000" y="4500570"/>
            <a:ext cx="8707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endParaRPr lang="cs-CZ" sz="3600" b="1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429256" y="4500570"/>
            <a:ext cx="13620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 </a:t>
            </a:r>
            <a:r>
              <a:rPr lang="cs-CZ" sz="3600" b="1" dirty="0" err="1" smtClean="0"/>
              <a:t>kite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2000232" y="5429264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2928926" y="5429264"/>
            <a:ext cx="22118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009900"/>
                </a:solidFill>
              </a:rPr>
              <a:t>your</a:t>
            </a:r>
            <a:r>
              <a:rPr lang="cs-CZ" sz="4000" b="1" dirty="0" smtClean="0">
                <a:solidFill>
                  <a:srgbClr val="009900"/>
                </a:solidFill>
              </a:rPr>
              <a:t> </a:t>
            </a:r>
            <a:r>
              <a:rPr lang="cs-CZ" sz="4000" b="1" dirty="0" err="1" smtClean="0"/>
              <a:t>kite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Owner\Plocha\přivlastnovací5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8071217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100" name="Picture 4" descr="C:\Documents and Settings\Owner\Plocha\DUM osobní zájmenathey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642918"/>
            <a:ext cx="3813597" cy="55721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1472" y="714356"/>
            <a:ext cx="59293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smtClean="0"/>
              <a:t>They </a:t>
            </a:r>
            <a:r>
              <a:rPr lang="cs-CZ" sz="3600" b="1" dirty="0" smtClean="0"/>
              <a:t>are </a:t>
            </a:r>
            <a:r>
              <a:rPr lang="cs-CZ" sz="3600" b="1" dirty="0" err="1" smtClean="0"/>
              <a:t>Susan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Luke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357686" y="3857628"/>
            <a:ext cx="9749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5143504" y="3857628"/>
            <a:ext cx="152048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 </a:t>
            </a:r>
            <a:r>
              <a:rPr lang="cs-CZ" sz="3600" b="1" dirty="0" err="1" smtClean="0"/>
              <a:t>boat</a:t>
            </a:r>
            <a:r>
              <a:rPr lang="cs-CZ" sz="3600" b="1" dirty="0" smtClean="0"/>
              <a:t>.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3143240" y="5429264"/>
            <a:ext cx="9460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4071934" y="5429264"/>
            <a:ext cx="24353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009900"/>
                </a:solidFill>
              </a:rPr>
              <a:t>their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boat</a:t>
            </a:r>
            <a:r>
              <a:rPr lang="cs-CZ" sz="4000" b="1" dirty="0" smtClean="0"/>
              <a:t>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28794" y="1142984"/>
            <a:ext cx="7858180" cy="4983179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můj</a:t>
            </a:r>
          </a:p>
          <a:p>
            <a:r>
              <a:rPr lang="cs-CZ" dirty="0" smtClean="0"/>
              <a:t>tvůj</a:t>
            </a:r>
          </a:p>
          <a:p>
            <a:r>
              <a:rPr lang="cs-CZ" dirty="0" smtClean="0"/>
              <a:t>jeho</a:t>
            </a:r>
          </a:p>
          <a:p>
            <a:r>
              <a:rPr lang="cs-CZ" dirty="0" smtClean="0"/>
              <a:t>její</a:t>
            </a:r>
          </a:p>
          <a:p>
            <a:r>
              <a:rPr lang="cs-CZ" dirty="0" smtClean="0"/>
              <a:t>toho</a:t>
            </a:r>
          </a:p>
          <a:p>
            <a:r>
              <a:rPr lang="cs-CZ" dirty="0" smtClean="0"/>
              <a:t>náš</a:t>
            </a:r>
          </a:p>
          <a:p>
            <a:r>
              <a:rPr lang="cs-CZ" dirty="0" smtClean="0"/>
              <a:t>Váš</a:t>
            </a:r>
          </a:p>
          <a:p>
            <a:r>
              <a:rPr lang="cs-CZ" dirty="0" smtClean="0"/>
              <a:t>Jejich</a:t>
            </a:r>
          </a:p>
          <a:p>
            <a:r>
              <a:rPr lang="cs-CZ" dirty="0" smtClean="0"/>
              <a:t>His</a:t>
            </a:r>
          </a:p>
          <a:p>
            <a:r>
              <a:rPr lang="cs-CZ" dirty="0" err="1" smtClean="0"/>
              <a:t>Your</a:t>
            </a:r>
            <a:endParaRPr lang="cs-CZ" dirty="0" smtClean="0"/>
          </a:p>
          <a:p>
            <a:r>
              <a:rPr lang="cs-CZ" dirty="0" err="1" smtClean="0"/>
              <a:t>Their</a:t>
            </a:r>
            <a:endParaRPr lang="cs-CZ" dirty="0" smtClean="0"/>
          </a:p>
          <a:p>
            <a:r>
              <a:rPr lang="cs-CZ" dirty="0" smtClean="0"/>
              <a:t>My</a:t>
            </a:r>
          </a:p>
          <a:p>
            <a:r>
              <a:rPr lang="cs-CZ" dirty="0" err="1" smtClean="0"/>
              <a:t>Your</a:t>
            </a:r>
            <a:endParaRPr lang="cs-CZ" dirty="0" smtClean="0"/>
          </a:p>
          <a:p>
            <a:r>
              <a:rPr lang="cs-CZ" dirty="0" err="1" smtClean="0"/>
              <a:t>Its</a:t>
            </a:r>
            <a:endParaRPr lang="cs-CZ" dirty="0" smtClean="0"/>
          </a:p>
          <a:p>
            <a:r>
              <a:rPr lang="cs-CZ" dirty="0" err="1" smtClean="0"/>
              <a:t>Our</a:t>
            </a:r>
            <a:endParaRPr lang="cs-CZ" dirty="0" smtClean="0"/>
          </a:p>
          <a:p>
            <a:r>
              <a:rPr lang="cs-CZ" dirty="0" smtClean="0"/>
              <a:t>Her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071802" y="1428736"/>
            <a:ext cx="2786082" cy="1714512"/>
          </a:xfrm>
          <a:prstGeom prst="straightConnector1">
            <a:avLst/>
          </a:prstGeom>
          <a:ln w="31750" cmpd="sng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000364" y="2071678"/>
            <a:ext cx="2857520" cy="1643074"/>
          </a:xfrm>
          <a:prstGeom prst="straightConnector1">
            <a:avLst/>
          </a:prstGeom>
          <a:ln w="31750">
            <a:solidFill>
              <a:srgbClr val="FF99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071802" y="1428736"/>
            <a:ext cx="2786082" cy="1214446"/>
          </a:xfrm>
          <a:prstGeom prst="straightConnector1">
            <a:avLst/>
          </a:prstGeom>
          <a:ln w="317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857488" y="3214686"/>
            <a:ext cx="3000396" cy="2214578"/>
          </a:xfrm>
          <a:prstGeom prst="straightConnector1">
            <a:avLst/>
          </a:prstGeom>
          <a:ln w="31750">
            <a:solidFill>
              <a:srgbClr val="FF66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071802" y="3786190"/>
            <a:ext cx="2786082" cy="57150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000364" y="4357694"/>
            <a:ext cx="2857520" cy="571504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2928926" y="2071678"/>
            <a:ext cx="2928958" cy="2928958"/>
          </a:xfrm>
          <a:prstGeom prst="straightConnector1">
            <a:avLst/>
          </a:prstGeom>
          <a:ln w="31750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3143240" y="2786058"/>
            <a:ext cx="2928958" cy="2643206"/>
          </a:xfrm>
          <a:prstGeom prst="straightConnector1">
            <a:avLst/>
          </a:prstGeom>
          <a:ln w="31750"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Zdroj: vlastní kresby autorky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276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Přivlastňovací zájmena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Urči správné dvojice</vt:lpstr>
      <vt:lpstr>Zdroj: vlastní kresby autorky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Přivlastňovací zájmena</dc:title>
  <dc:creator>Owner</dc:creator>
  <cp:lastModifiedBy>Owner</cp:lastModifiedBy>
  <cp:revision>32</cp:revision>
  <dcterms:created xsi:type="dcterms:W3CDTF">2013-01-06T18:20:32Z</dcterms:created>
  <dcterms:modified xsi:type="dcterms:W3CDTF">2013-06-07T04:57:05Z</dcterms:modified>
</cp:coreProperties>
</file>