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9" r:id="rId2"/>
    <p:sldId id="260" r:id="rId3"/>
    <p:sldId id="256" r:id="rId4"/>
    <p:sldId id="257" r:id="rId5"/>
    <p:sldId id="258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51B90E-4C8F-42F9-8DE6-58A9BFB4BF9B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23811-5936-4A69-8F5E-984733EC57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23811-5936-4A69-8F5E-984733EC57E5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D400D-C640-4379-8C98-96C32EFCC900}" type="datetimeFigureOut">
              <a:rPr lang="cs-CZ" smtClean="0"/>
              <a:pPr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BEFBC-836B-454C-8A38-6768832BA4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827867" y="4636296"/>
            <a:ext cx="7951787" cy="1800225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VÝUKOVÝ MATERIÁL ZPRACOVANÝ V RÁMCI PROJEKTU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MODERNÍ ŠKOLA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Registrační číslo projektu: CZ.1.07/1.400/21.3095</a:t>
            </a:r>
          </a:p>
        </p:txBody>
      </p:sp>
      <p:pic>
        <p:nvPicPr>
          <p:cNvPr id="3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1782" y="2770978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7232" y="2697953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64345" y="3329778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>
              <a:latin typeface="Calibri" pitchFamily="34" charset="0"/>
            </a:endParaRP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1877232" y="1974053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>
                <a:solidFill>
                  <a:srgbClr val="000000"/>
                </a:solidFill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cs typeface="Arial" charset="0"/>
            </a:endParaRPr>
          </a:p>
          <a:p>
            <a:pPr eaLnBrk="0" hangingPunct="0"/>
            <a:endParaRPr lang="cs-CZ" dirty="0"/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2247" y="421478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2270" y="2064541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457200" y="1966118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Autor. Mgr. Radka </a:t>
            </a:r>
            <a:r>
              <a:rPr lang="cs-CZ" sz="1800" b="1" dirty="0" err="1" smtClean="0"/>
              <a:t>Kainová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Vytvořeno: 5. 11. 2012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Ročník:  4.</a:t>
            </a:r>
          </a:p>
          <a:p>
            <a:pPr>
              <a:buFont typeface="Arial" charset="0"/>
              <a:buNone/>
            </a:pPr>
            <a:r>
              <a:rPr lang="cs-CZ" sz="1800" b="1" dirty="0" smtClean="0"/>
              <a:t>Vzdělávací oblast: ANGLICKÝ JAZYK – URČOVÁNÍ ČASU</a:t>
            </a: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Výukový materiál je určen pro žáky 4. ročníku. Slouží k pochopení  určování času v anglickém jazyce a jeho procvičení.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0" y="365918"/>
            <a:ext cx="6477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3429000"/>
            <a:ext cx="7772400" cy="1470025"/>
          </a:xfrm>
        </p:spPr>
        <p:txBody>
          <a:bodyPr>
            <a:noAutofit/>
          </a:bodyPr>
          <a:lstStyle/>
          <a:p>
            <a:r>
              <a:rPr lang="cs-CZ" sz="5400" dirty="0" err="1" smtClean="0"/>
              <a:t>What</a:t>
            </a:r>
            <a:r>
              <a:rPr lang="cs-CZ" sz="5400" dirty="0" smtClean="0"/>
              <a:t> </a:t>
            </a:r>
            <a:r>
              <a:rPr lang="cs-CZ" sz="5400" dirty="0" err="1" smtClean="0"/>
              <a:t>time</a:t>
            </a:r>
            <a:r>
              <a:rPr lang="cs-CZ" sz="5400" dirty="0" smtClean="0"/>
              <a:t> </a:t>
            </a:r>
            <a:r>
              <a:rPr lang="cs-CZ" sz="5400" dirty="0" err="1" smtClean="0"/>
              <a:t>is</a:t>
            </a:r>
            <a:r>
              <a:rPr lang="cs-CZ" sz="5400" dirty="0" smtClean="0"/>
              <a:t> </a:t>
            </a:r>
            <a:r>
              <a:rPr lang="cs-CZ" sz="5400" dirty="0" err="1" smtClean="0"/>
              <a:t>it</a:t>
            </a:r>
            <a:r>
              <a:rPr lang="cs-CZ" sz="5400" dirty="0" smtClean="0"/>
              <a:t>?</a:t>
            </a:r>
            <a:br>
              <a:rPr lang="cs-CZ" sz="5400" dirty="0" smtClean="0"/>
            </a:br>
            <a:r>
              <a:rPr lang="cs-CZ" sz="5400" dirty="0" err="1" smtClean="0"/>
              <a:t>What</a:t>
            </a:r>
            <a:r>
              <a:rPr lang="cs-CZ" sz="5400" dirty="0" smtClean="0"/>
              <a:t>‘s </a:t>
            </a:r>
            <a:r>
              <a:rPr lang="cs-CZ" sz="5400" dirty="0" err="1" smtClean="0"/>
              <a:t>the</a:t>
            </a:r>
            <a:r>
              <a:rPr lang="cs-CZ" sz="5400" dirty="0" smtClean="0"/>
              <a:t> </a:t>
            </a:r>
            <a:r>
              <a:rPr lang="cs-CZ" sz="5400" dirty="0" err="1" smtClean="0"/>
              <a:t>time</a:t>
            </a:r>
            <a:r>
              <a:rPr lang="cs-CZ" sz="5400" dirty="0" smtClean="0"/>
              <a:t>?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1785926"/>
            <a:ext cx="6400800" cy="1752600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tx1"/>
                </a:solidFill>
              </a:rPr>
              <a:t>Kolik je hodin?</a:t>
            </a:r>
            <a:endParaRPr lang="cs-CZ" sz="7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budík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00174"/>
            <a:ext cx="7286676" cy="51475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wner\Plocha\hodiny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8695793" cy="6143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Obdélník 2"/>
          <p:cNvSpPr/>
          <p:nvPr/>
        </p:nvSpPr>
        <p:spPr>
          <a:xfrm>
            <a:off x="1500166" y="1000108"/>
            <a:ext cx="805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NIGHT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000364" y="1000108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MORNING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14876" y="1000108"/>
            <a:ext cx="14013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AFTERNOON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643702" y="1000108"/>
            <a:ext cx="105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EVENING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42910" y="2571744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i="1" dirty="0" smtClean="0">
                <a:solidFill>
                  <a:schemeClr val="tx1"/>
                </a:solidFill>
              </a:rPr>
              <a:t>00:00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57422" y="2571744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i="1" dirty="0" smtClean="0"/>
              <a:t>06:00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143372" y="2571744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i="1" dirty="0" smtClean="0">
                <a:solidFill>
                  <a:schemeClr val="tx1"/>
                </a:solidFill>
              </a:rPr>
              <a:t>12:00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57884" y="2571744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i="1" dirty="0" smtClean="0">
                <a:solidFill>
                  <a:schemeClr val="tx1"/>
                </a:solidFill>
              </a:rPr>
              <a:t>18:00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643834" y="2571744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i="1" dirty="0" smtClean="0">
                <a:solidFill>
                  <a:schemeClr val="tx1"/>
                </a:solidFill>
              </a:rPr>
              <a:t>24:00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214818"/>
            <a:ext cx="13933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schemeClr val="tx1"/>
                </a:solidFill>
              </a:rPr>
              <a:t>When</a:t>
            </a:r>
            <a:r>
              <a:rPr lang="cs-CZ" sz="3200" b="1" dirty="0" smtClean="0">
                <a:solidFill>
                  <a:schemeClr val="tx1"/>
                </a:solidFill>
              </a:rPr>
              <a:t>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71604" y="2000240"/>
            <a:ext cx="649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A.M.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2000240"/>
            <a:ext cx="649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A.M.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72066" y="2000240"/>
            <a:ext cx="606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P.M.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858016" y="2000240"/>
            <a:ext cx="606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P.M.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71670" y="4214818"/>
            <a:ext cx="2601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err="1" smtClean="0">
                <a:solidFill>
                  <a:schemeClr val="tx1"/>
                </a:solidFill>
              </a:rPr>
              <a:t>At</a:t>
            </a:r>
            <a:r>
              <a:rPr lang="cs-CZ" sz="3200" dirty="0" smtClean="0">
                <a:solidFill>
                  <a:schemeClr val="tx1"/>
                </a:solidFill>
              </a:rPr>
              <a:t>  </a:t>
            </a:r>
            <a:r>
              <a:rPr lang="cs-CZ" sz="3200" dirty="0" err="1" smtClean="0">
                <a:solidFill>
                  <a:schemeClr val="tx1"/>
                </a:solidFill>
              </a:rPr>
              <a:t>six</a:t>
            </a:r>
            <a:r>
              <a:rPr lang="cs-CZ" sz="3200" dirty="0" smtClean="0">
                <a:solidFill>
                  <a:schemeClr val="tx1"/>
                </a:solidFill>
              </a:rPr>
              <a:t>  o‘</a:t>
            </a:r>
            <a:r>
              <a:rPr lang="cs-CZ" sz="3200" dirty="0" err="1" smtClean="0">
                <a:solidFill>
                  <a:schemeClr val="tx1"/>
                </a:solidFill>
              </a:rPr>
              <a:t>clock</a:t>
            </a:r>
            <a:r>
              <a:rPr lang="cs-CZ" sz="3200" dirty="0" smtClean="0">
                <a:solidFill>
                  <a:schemeClr val="tx1"/>
                </a:solidFill>
              </a:rPr>
              <a:t>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2000232" y="4214818"/>
            <a:ext cx="642942" cy="6429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wner\Plocha\Radka\hodiny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97600" cy="61449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Obdélník 2"/>
          <p:cNvSpPr/>
          <p:nvPr/>
        </p:nvSpPr>
        <p:spPr>
          <a:xfrm>
            <a:off x="1691680" y="1700808"/>
            <a:ext cx="18905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</a:t>
            </a:r>
            <a:r>
              <a:rPr lang="cs-CZ" sz="2000" b="1" dirty="0" err="1" smtClean="0"/>
              <a:t>nine</a:t>
            </a:r>
            <a:r>
              <a:rPr lang="cs-CZ" sz="2000" b="1" dirty="0" smtClean="0"/>
              <a:t> o‘</a:t>
            </a:r>
            <a:r>
              <a:rPr lang="cs-CZ" sz="2000" b="1" dirty="0" err="1" smtClean="0"/>
              <a:t>clock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5" name="Obdélník 4"/>
          <p:cNvSpPr/>
          <p:nvPr/>
        </p:nvSpPr>
        <p:spPr>
          <a:xfrm>
            <a:off x="1547664" y="3356992"/>
            <a:ext cx="20244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half past </a:t>
            </a:r>
            <a:r>
              <a:rPr lang="cs-CZ" sz="2000" b="1" dirty="0" err="1" smtClean="0"/>
              <a:t>two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6" name="Obdélník 5"/>
          <p:cNvSpPr/>
          <p:nvPr/>
        </p:nvSpPr>
        <p:spPr>
          <a:xfrm>
            <a:off x="1547664" y="4869160"/>
            <a:ext cx="22562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a </a:t>
            </a:r>
            <a:r>
              <a:rPr lang="cs-CZ" sz="2000" b="1" dirty="0" err="1" smtClean="0"/>
              <a:t>quater</a:t>
            </a:r>
            <a:r>
              <a:rPr lang="cs-CZ" sz="2000" b="1" dirty="0" smtClean="0"/>
              <a:t> to </a:t>
            </a:r>
            <a:r>
              <a:rPr lang="cs-CZ" sz="2000" b="1" dirty="0" err="1" smtClean="0"/>
              <a:t>five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4211960" y="1700808"/>
            <a:ext cx="19431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ten to </a:t>
            </a:r>
            <a:r>
              <a:rPr lang="cs-CZ" sz="2000" b="1" dirty="0" err="1" smtClean="0"/>
              <a:t>seven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4211960" y="3284984"/>
            <a:ext cx="22280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half past </a:t>
            </a:r>
            <a:r>
              <a:rPr lang="cs-CZ" sz="2000" b="1" dirty="0" err="1" smtClean="0"/>
              <a:t>seven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4283968" y="4869160"/>
            <a:ext cx="22682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a </a:t>
            </a:r>
            <a:r>
              <a:rPr lang="cs-CZ" sz="2000" b="1" dirty="0" err="1" smtClean="0"/>
              <a:t>quater</a:t>
            </a:r>
            <a:r>
              <a:rPr lang="cs-CZ" sz="2000" b="1" dirty="0" smtClean="0"/>
              <a:t> to </a:t>
            </a:r>
            <a:r>
              <a:rPr lang="cs-CZ" sz="2000" b="1" dirty="0" err="1" smtClean="0"/>
              <a:t>one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6804248" y="1700808"/>
            <a:ext cx="20033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half past </a:t>
            </a:r>
            <a:r>
              <a:rPr lang="cs-CZ" sz="2000" b="1" dirty="0" err="1" smtClean="0"/>
              <a:t>five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6372200" y="3284984"/>
            <a:ext cx="27098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a </a:t>
            </a:r>
            <a:r>
              <a:rPr lang="cs-CZ" sz="2000" b="1" dirty="0" err="1" smtClean="0"/>
              <a:t>quater</a:t>
            </a:r>
            <a:r>
              <a:rPr lang="cs-CZ" sz="2000" b="1" dirty="0" smtClean="0"/>
              <a:t> past </a:t>
            </a:r>
            <a:r>
              <a:rPr lang="cs-CZ" sz="2000" b="1" dirty="0" err="1" smtClean="0"/>
              <a:t>seven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7020272" y="4869160"/>
            <a:ext cx="17751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It</a:t>
            </a:r>
            <a:r>
              <a:rPr lang="cs-CZ" sz="2000" b="1" dirty="0" smtClean="0"/>
              <a:t>‘s ten o‘</a:t>
            </a:r>
            <a:r>
              <a:rPr lang="cs-CZ" sz="2000" b="1" dirty="0" err="1" smtClean="0"/>
              <a:t>clock</a:t>
            </a:r>
            <a:r>
              <a:rPr lang="cs-CZ" sz="2000" b="1" dirty="0" smtClean="0"/>
              <a:t>.</a:t>
            </a:r>
            <a:endParaRPr lang="cs-CZ" sz="2000" b="1" dirty="0"/>
          </a:p>
        </p:txBody>
      </p:sp>
      <p:sp>
        <p:nvSpPr>
          <p:cNvPr id="13" name="Obdélník 12"/>
          <p:cNvSpPr/>
          <p:nvPr/>
        </p:nvSpPr>
        <p:spPr>
          <a:xfrm>
            <a:off x="2699792" y="620688"/>
            <a:ext cx="38855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err="1" smtClean="0"/>
              <a:t>What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time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is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it</a:t>
            </a:r>
            <a:r>
              <a:rPr lang="cs-CZ" sz="4400" b="1" dirty="0" smtClean="0"/>
              <a:t>?</a:t>
            </a:r>
            <a:endParaRPr lang="cs-CZ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691680" y="1052736"/>
            <a:ext cx="2821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Zdroj: vlastní kresby autorky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189</Words>
  <Application>Microsoft Office PowerPoint</Application>
  <PresentationFormat>Předvádění na obrazovce (4:3)</PresentationFormat>
  <Paragraphs>43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What time is it? What‘s the time?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time is it? What‘s the time?</dc:title>
  <dc:creator>Owner</dc:creator>
  <cp:lastModifiedBy>Owner</cp:lastModifiedBy>
  <cp:revision>8</cp:revision>
  <dcterms:created xsi:type="dcterms:W3CDTF">2013-01-13T14:43:48Z</dcterms:created>
  <dcterms:modified xsi:type="dcterms:W3CDTF">2013-04-25T21:34:39Z</dcterms:modified>
</cp:coreProperties>
</file>