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FF"/>
    <a:srgbClr val="009900"/>
    <a:srgbClr val="CB9BE1"/>
    <a:srgbClr val="485BE4"/>
    <a:srgbClr val="B36B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51362-886E-4321-BCF8-BC2523C77F4E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B1863-FC98-4830-838B-A65290175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51362-886E-4321-BCF8-BC2523C77F4E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B1863-FC98-4830-838B-A65290175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51362-886E-4321-BCF8-BC2523C77F4E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B1863-FC98-4830-838B-A65290175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51362-886E-4321-BCF8-BC2523C77F4E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B1863-FC98-4830-838B-A65290175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51362-886E-4321-BCF8-BC2523C77F4E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B1863-FC98-4830-838B-A65290175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51362-886E-4321-BCF8-BC2523C77F4E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B1863-FC98-4830-838B-A65290175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51362-886E-4321-BCF8-BC2523C77F4E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B1863-FC98-4830-838B-A65290175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51362-886E-4321-BCF8-BC2523C77F4E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B1863-FC98-4830-838B-A65290175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51362-886E-4321-BCF8-BC2523C77F4E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B1863-FC98-4830-838B-A65290175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51362-886E-4321-BCF8-BC2523C77F4E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B1863-FC98-4830-838B-A65290175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51362-886E-4321-BCF8-BC2523C77F4E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B1863-FC98-4830-838B-A65290175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351362-886E-4321-BCF8-BC2523C77F4E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1863-FC98-4830-838B-A65290175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642910" y="4214818"/>
            <a:ext cx="7951787" cy="180022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VÝUKOVÝ MATERIÁL ZPRACOVANÝ V RÁMCI PROJEKTU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MODERNÍ ŠKOLA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Registrační číslo projektu: CZ.1.07/1.400/21.3095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 dirty="0"/>
          </a:p>
        </p:txBody>
      </p:sp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457200" y="1966118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Autor. Mgr. Radka </a:t>
            </a:r>
            <a:r>
              <a:rPr lang="cs-CZ" sz="1800" b="1" dirty="0" err="1" smtClean="0"/>
              <a:t>Kainová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29. 10. 2012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Ročník:  4.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ANGLICKÝ JAZYK 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4. ročníku. Slouží k seznámení s názvy měsíců a ročních období a k jejich procvičení</a:t>
            </a:r>
            <a:r>
              <a:rPr lang="cs-CZ" sz="1800" dirty="0" smtClean="0"/>
              <a:t>.</a:t>
            </a:r>
          </a:p>
          <a:p>
            <a:pPr>
              <a:buFont typeface="Arial" charset="0"/>
              <a:buNone/>
            </a:pPr>
            <a:r>
              <a:rPr lang="cs-CZ" sz="1800" dirty="0" smtClean="0"/>
              <a:t>Zdroje – archiv autorky</a:t>
            </a:r>
            <a:endParaRPr lang="cs-CZ" sz="1800" dirty="0" smtClean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365918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B9B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Měsíce a Roční období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solidFill>
                  <a:schemeClr val="tx1"/>
                </a:solidFill>
              </a:rPr>
              <a:t>Months</a:t>
            </a: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dirty="0" err="1" smtClean="0">
                <a:solidFill>
                  <a:schemeClr val="tx1"/>
                </a:solidFill>
              </a:rPr>
              <a:t>and</a:t>
            </a: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dirty="0" err="1" smtClean="0">
                <a:solidFill>
                  <a:schemeClr val="tx1"/>
                </a:solidFill>
              </a:rPr>
              <a:t>Seasons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B9B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Months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</p:spPr>
        <p:txBody>
          <a:bodyPr numCol="2"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99FF"/>
                </a:solidFill>
              </a:rPr>
              <a:t>     </a:t>
            </a:r>
            <a:r>
              <a:rPr lang="cs-CZ" sz="2500" dirty="0" smtClean="0">
                <a:solidFill>
                  <a:srgbClr val="0099FF"/>
                </a:solidFill>
              </a:rPr>
              <a:t>  </a:t>
            </a:r>
            <a:r>
              <a:rPr lang="cs-CZ" sz="2500" dirty="0" err="1" smtClean="0">
                <a:solidFill>
                  <a:srgbClr val="0099FF"/>
                </a:solidFill>
              </a:rPr>
              <a:t>December</a:t>
            </a:r>
            <a:endParaRPr lang="cs-CZ" sz="2500" dirty="0" smtClean="0">
              <a:solidFill>
                <a:srgbClr val="0099FF"/>
              </a:solidFill>
            </a:endParaRPr>
          </a:p>
          <a:p>
            <a:pPr>
              <a:buNone/>
            </a:pPr>
            <a:r>
              <a:rPr lang="cs-CZ" sz="2500" dirty="0">
                <a:solidFill>
                  <a:srgbClr val="0099FF"/>
                </a:solidFill>
              </a:rPr>
              <a:t> </a:t>
            </a:r>
            <a:r>
              <a:rPr lang="cs-CZ" sz="2500" dirty="0" smtClean="0">
                <a:solidFill>
                  <a:srgbClr val="0099FF"/>
                </a:solidFill>
              </a:rPr>
              <a:t>      </a:t>
            </a:r>
            <a:r>
              <a:rPr lang="cs-CZ" sz="2500" dirty="0" err="1" smtClean="0">
                <a:solidFill>
                  <a:srgbClr val="0099FF"/>
                </a:solidFill>
              </a:rPr>
              <a:t>January</a:t>
            </a:r>
            <a:r>
              <a:rPr lang="cs-CZ" sz="2500" dirty="0" smtClean="0">
                <a:solidFill>
                  <a:srgbClr val="0099FF"/>
                </a:solidFill>
              </a:rPr>
              <a:t>                 </a:t>
            </a:r>
          </a:p>
          <a:p>
            <a:pPr>
              <a:buNone/>
            </a:pPr>
            <a:r>
              <a:rPr lang="cs-CZ" sz="2500" dirty="0" smtClean="0">
                <a:solidFill>
                  <a:srgbClr val="0099FF"/>
                </a:solidFill>
              </a:rPr>
              <a:t>       </a:t>
            </a:r>
            <a:r>
              <a:rPr lang="cs-CZ" sz="2500" dirty="0" err="1" smtClean="0">
                <a:solidFill>
                  <a:srgbClr val="0099FF"/>
                </a:solidFill>
              </a:rPr>
              <a:t>February</a:t>
            </a:r>
            <a:endParaRPr lang="cs-CZ" sz="2500" dirty="0" smtClean="0">
              <a:solidFill>
                <a:srgbClr val="0099FF"/>
              </a:solidFill>
            </a:endParaRPr>
          </a:p>
          <a:p>
            <a:pPr>
              <a:buNone/>
            </a:pPr>
            <a:r>
              <a:rPr lang="cs-CZ" sz="2500" dirty="0" smtClean="0"/>
              <a:t>       </a:t>
            </a:r>
            <a:r>
              <a:rPr lang="cs-CZ" sz="2500" dirty="0" err="1" smtClean="0">
                <a:solidFill>
                  <a:srgbClr val="FFFF00"/>
                </a:solidFill>
              </a:rPr>
              <a:t>March</a:t>
            </a:r>
            <a:endParaRPr lang="cs-CZ" sz="25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500" dirty="0" smtClean="0">
                <a:solidFill>
                  <a:srgbClr val="FFFF00"/>
                </a:solidFill>
              </a:rPr>
              <a:t>       </a:t>
            </a:r>
            <a:r>
              <a:rPr lang="cs-CZ" sz="2500" dirty="0" err="1" smtClean="0">
                <a:solidFill>
                  <a:srgbClr val="FFFF00"/>
                </a:solidFill>
              </a:rPr>
              <a:t>April</a:t>
            </a:r>
            <a:endParaRPr lang="cs-CZ" sz="25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500" dirty="0" smtClean="0">
                <a:solidFill>
                  <a:srgbClr val="FFFF00"/>
                </a:solidFill>
              </a:rPr>
              <a:t>       May</a:t>
            </a:r>
          </a:p>
          <a:p>
            <a:pPr>
              <a:buNone/>
            </a:pPr>
            <a:r>
              <a:rPr lang="cs-CZ" sz="2500" dirty="0" smtClean="0">
                <a:solidFill>
                  <a:srgbClr val="FF0000"/>
                </a:solidFill>
              </a:rPr>
              <a:t>       June</a:t>
            </a:r>
          </a:p>
          <a:p>
            <a:pPr>
              <a:buNone/>
            </a:pPr>
            <a:r>
              <a:rPr lang="cs-CZ" sz="2500" dirty="0" smtClean="0">
                <a:solidFill>
                  <a:srgbClr val="FF0000"/>
                </a:solidFill>
              </a:rPr>
              <a:t>       </a:t>
            </a:r>
            <a:r>
              <a:rPr lang="cs-CZ" sz="2500" dirty="0" err="1" smtClean="0">
                <a:solidFill>
                  <a:srgbClr val="FF0000"/>
                </a:solidFill>
              </a:rPr>
              <a:t>July</a:t>
            </a:r>
            <a:r>
              <a:rPr lang="cs-CZ" sz="2500" dirty="0" smtClean="0">
                <a:solidFill>
                  <a:srgbClr val="FF0000"/>
                </a:solidFill>
              </a:rPr>
              <a:t>                        </a:t>
            </a:r>
          </a:p>
          <a:p>
            <a:pPr>
              <a:buNone/>
            </a:pPr>
            <a:r>
              <a:rPr lang="cs-CZ" sz="2500" dirty="0" smtClean="0">
                <a:solidFill>
                  <a:srgbClr val="FF0000"/>
                </a:solidFill>
              </a:rPr>
              <a:t>       August</a:t>
            </a:r>
          </a:p>
          <a:p>
            <a:pPr>
              <a:buNone/>
            </a:pPr>
            <a:r>
              <a:rPr lang="cs-CZ" sz="2500" dirty="0" smtClean="0">
                <a:solidFill>
                  <a:srgbClr val="FF0000"/>
                </a:solidFill>
              </a:rPr>
              <a:t>       </a:t>
            </a:r>
            <a:r>
              <a:rPr lang="cs-CZ" sz="2500" dirty="0" err="1" smtClean="0">
                <a:solidFill>
                  <a:srgbClr val="009900"/>
                </a:solidFill>
              </a:rPr>
              <a:t>September</a:t>
            </a:r>
            <a:endParaRPr lang="cs-CZ" sz="2500" dirty="0" smtClean="0">
              <a:solidFill>
                <a:srgbClr val="009900"/>
              </a:solidFill>
            </a:endParaRPr>
          </a:p>
          <a:p>
            <a:pPr>
              <a:buNone/>
            </a:pPr>
            <a:r>
              <a:rPr lang="cs-CZ" sz="2500" dirty="0" smtClean="0">
                <a:solidFill>
                  <a:srgbClr val="009900"/>
                </a:solidFill>
              </a:rPr>
              <a:t>       </a:t>
            </a:r>
            <a:r>
              <a:rPr lang="cs-CZ" sz="2500" dirty="0" err="1" smtClean="0">
                <a:solidFill>
                  <a:srgbClr val="009900"/>
                </a:solidFill>
              </a:rPr>
              <a:t>October</a:t>
            </a:r>
            <a:endParaRPr lang="cs-CZ" sz="2500" dirty="0" smtClean="0">
              <a:solidFill>
                <a:srgbClr val="009900"/>
              </a:solidFill>
            </a:endParaRPr>
          </a:p>
          <a:p>
            <a:pPr>
              <a:buNone/>
            </a:pPr>
            <a:r>
              <a:rPr lang="cs-CZ" sz="2500" dirty="0" smtClean="0">
                <a:solidFill>
                  <a:srgbClr val="009900"/>
                </a:solidFill>
              </a:rPr>
              <a:t>       </a:t>
            </a:r>
            <a:r>
              <a:rPr lang="cs-CZ" sz="2500" dirty="0" err="1" smtClean="0">
                <a:solidFill>
                  <a:srgbClr val="009900"/>
                </a:solidFill>
              </a:rPr>
              <a:t>November</a:t>
            </a:r>
            <a:endParaRPr lang="cs-CZ" sz="2500" dirty="0" smtClean="0">
              <a:solidFill>
                <a:srgbClr val="009900"/>
              </a:solidFill>
            </a:endParaRPr>
          </a:p>
          <a:p>
            <a:pPr>
              <a:buNone/>
            </a:pPr>
            <a:r>
              <a:rPr lang="cs-CZ" sz="2500" dirty="0" smtClean="0"/>
              <a:t>      </a:t>
            </a:r>
          </a:p>
          <a:p>
            <a:pPr>
              <a:buNone/>
            </a:pPr>
            <a:r>
              <a:rPr lang="cs-CZ" sz="2500" dirty="0">
                <a:solidFill>
                  <a:srgbClr val="0099FF"/>
                </a:solidFill>
              </a:rPr>
              <a:t> </a:t>
            </a:r>
            <a:r>
              <a:rPr lang="cs-CZ" sz="2500" dirty="0" smtClean="0">
                <a:solidFill>
                  <a:srgbClr val="0099FF"/>
                </a:solidFill>
              </a:rPr>
              <a:t>             prosinec</a:t>
            </a:r>
          </a:p>
          <a:p>
            <a:pPr>
              <a:buNone/>
            </a:pPr>
            <a:r>
              <a:rPr lang="cs-CZ" sz="2500" dirty="0">
                <a:solidFill>
                  <a:srgbClr val="0099FF"/>
                </a:solidFill>
              </a:rPr>
              <a:t> </a:t>
            </a:r>
            <a:r>
              <a:rPr lang="cs-CZ" sz="2500" dirty="0" smtClean="0">
                <a:solidFill>
                  <a:srgbClr val="0099FF"/>
                </a:solidFill>
              </a:rPr>
              <a:t>             leden</a:t>
            </a:r>
          </a:p>
          <a:p>
            <a:pPr>
              <a:buNone/>
            </a:pPr>
            <a:r>
              <a:rPr lang="cs-CZ" sz="2500" dirty="0">
                <a:solidFill>
                  <a:srgbClr val="0099FF"/>
                </a:solidFill>
              </a:rPr>
              <a:t> </a:t>
            </a:r>
            <a:r>
              <a:rPr lang="cs-CZ" sz="2500" dirty="0" smtClean="0">
                <a:solidFill>
                  <a:srgbClr val="0099FF"/>
                </a:solidFill>
              </a:rPr>
              <a:t>             únor</a:t>
            </a:r>
          </a:p>
          <a:p>
            <a:pPr>
              <a:buNone/>
            </a:pPr>
            <a:r>
              <a:rPr lang="cs-CZ" sz="2500" dirty="0">
                <a:solidFill>
                  <a:srgbClr val="FFFF00"/>
                </a:solidFill>
              </a:rPr>
              <a:t> </a:t>
            </a:r>
            <a:r>
              <a:rPr lang="cs-CZ" sz="2500" dirty="0" smtClean="0">
                <a:solidFill>
                  <a:srgbClr val="FFFF00"/>
                </a:solidFill>
              </a:rPr>
              <a:t>             březen</a:t>
            </a:r>
          </a:p>
          <a:p>
            <a:pPr>
              <a:buNone/>
            </a:pPr>
            <a:r>
              <a:rPr lang="cs-CZ" sz="2500" dirty="0">
                <a:solidFill>
                  <a:srgbClr val="FFFF00"/>
                </a:solidFill>
              </a:rPr>
              <a:t> </a:t>
            </a:r>
            <a:r>
              <a:rPr lang="cs-CZ" sz="2500" dirty="0" smtClean="0">
                <a:solidFill>
                  <a:srgbClr val="FFFF00"/>
                </a:solidFill>
              </a:rPr>
              <a:t>             duben </a:t>
            </a:r>
          </a:p>
          <a:p>
            <a:pPr>
              <a:buNone/>
            </a:pPr>
            <a:r>
              <a:rPr lang="cs-CZ" sz="2500" dirty="0">
                <a:solidFill>
                  <a:srgbClr val="FFFF00"/>
                </a:solidFill>
              </a:rPr>
              <a:t> </a:t>
            </a:r>
            <a:r>
              <a:rPr lang="cs-CZ" sz="2500" dirty="0" smtClean="0">
                <a:solidFill>
                  <a:srgbClr val="FFFF00"/>
                </a:solidFill>
              </a:rPr>
              <a:t>             květen</a:t>
            </a:r>
          </a:p>
          <a:p>
            <a:pPr>
              <a:buNone/>
            </a:pPr>
            <a:r>
              <a:rPr lang="cs-CZ" sz="2500" dirty="0">
                <a:solidFill>
                  <a:srgbClr val="FF0000"/>
                </a:solidFill>
              </a:rPr>
              <a:t> </a:t>
            </a:r>
            <a:r>
              <a:rPr lang="cs-CZ" sz="2500" dirty="0" smtClean="0">
                <a:solidFill>
                  <a:srgbClr val="FF0000"/>
                </a:solidFill>
              </a:rPr>
              <a:t>             červen  </a:t>
            </a:r>
            <a:endParaRPr lang="cs-CZ" sz="2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500" dirty="0" smtClean="0">
                <a:solidFill>
                  <a:srgbClr val="FF0000"/>
                </a:solidFill>
              </a:rPr>
              <a:t>              červenec </a:t>
            </a:r>
          </a:p>
          <a:p>
            <a:pPr>
              <a:buNone/>
            </a:pPr>
            <a:r>
              <a:rPr lang="cs-CZ" sz="2500" dirty="0" smtClean="0">
                <a:solidFill>
                  <a:srgbClr val="FF0000"/>
                </a:solidFill>
              </a:rPr>
              <a:t>              srpen</a:t>
            </a:r>
          </a:p>
          <a:p>
            <a:pPr>
              <a:buNone/>
            </a:pPr>
            <a:r>
              <a:rPr lang="cs-CZ" sz="2500" dirty="0" smtClean="0">
                <a:solidFill>
                  <a:srgbClr val="009900"/>
                </a:solidFill>
              </a:rPr>
              <a:t>              září</a:t>
            </a:r>
          </a:p>
          <a:p>
            <a:pPr>
              <a:buNone/>
            </a:pPr>
            <a:r>
              <a:rPr lang="cs-CZ" sz="2500" dirty="0" smtClean="0">
                <a:solidFill>
                  <a:srgbClr val="009900"/>
                </a:solidFill>
              </a:rPr>
              <a:t>              říjen </a:t>
            </a:r>
          </a:p>
          <a:p>
            <a:pPr>
              <a:buNone/>
            </a:pPr>
            <a:r>
              <a:rPr lang="cs-CZ" sz="2500" dirty="0" smtClean="0">
                <a:solidFill>
                  <a:srgbClr val="009900"/>
                </a:solidFill>
              </a:rPr>
              <a:t>              listopad</a:t>
            </a:r>
          </a:p>
          <a:p>
            <a:pPr>
              <a:buNone/>
            </a:pPr>
            <a:r>
              <a:rPr lang="cs-CZ" sz="2500" dirty="0" smtClean="0">
                <a:solidFill>
                  <a:srgbClr val="FF0000"/>
                </a:solidFill>
              </a:rPr>
              <a:t>              </a:t>
            </a:r>
            <a:endParaRPr lang="cs-CZ" sz="2500" dirty="0">
              <a:solidFill>
                <a:srgbClr val="0099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B9B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months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00166" y="1285860"/>
            <a:ext cx="8329642" cy="5572140"/>
          </a:xfrm>
        </p:spPr>
        <p:txBody>
          <a:bodyPr numCol="2">
            <a:normAutofit lnSpcReduction="10000"/>
          </a:bodyPr>
          <a:lstStyle/>
          <a:p>
            <a:pPr>
              <a:buNone/>
            </a:pPr>
            <a:r>
              <a:rPr lang="cs-CZ" sz="2500" dirty="0" smtClean="0">
                <a:solidFill>
                  <a:srgbClr val="0099FF"/>
                </a:solidFill>
              </a:rPr>
              <a:t>          prosinec</a:t>
            </a:r>
            <a:endParaRPr lang="cs-CZ" sz="2500" dirty="0" smtClean="0"/>
          </a:p>
          <a:p>
            <a:pPr>
              <a:buNone/>
            </a:pPr>
            <a:r>
              <a:rPr lang="cs-CZ" sz="2500" dirty="0" smtClean="0">
                <a:solidFill>
                  <a:srgbClr val="0099FF"/>
                </a:solidFill>
              </a:rPr>
              <a:t>          leden</a:t>
            </a:r>
          </a:p>
          <a:p>
            <a:pPr>
              <a:buNone/>
            </a:pPr>
            <a:r>
              <a:rPr lang="cs-CZ" sz="2500" dirty="0" smtClean="0">
                <a:solidFill>
                  <a:srgbClr val="0099FF"/>
                </a:solidFill>
              </a:rPr>
              <a:t>          únor</a:t>
            </a:r>
          </a:p>
          <a:p>
            <a:pPr>
              <a:buNone/>
            </a:pPr>
            <a:r>
              <a:rPr lang="cs-CZ" sz="2500" dirty="0" smtClean="0">
                <a:solidFill>
                  <a:srgbClr val="FFFF00"/>
                </a:solidFill>
              </a:rPr>
              <a:t>          březen</a:t>
            </a:r>
          </a:p>
          <a:p>
            <a:pPr>
              <a:buNone/>
            </a:pPr>
            <a:r>
              <a:rPr lang="cs-CZ" sz="2500" dirty="0" smtClean="0">
                <a:solidFill>
                  <a:srgbClr val="FFFF00"/>
                </a:solidFill>
              </a:rPr>
              <a:t>          duben</a:t>
            </a:r>
          </a:p>
          <a:p>
            <a:pPr>
              <a:buNone/>
            </a:pPr>
            <a:r>
              <a:rPr lang="cs-CZ" sz="2500" dirty="0" smtClean="0">
                <a:solidFill>
                  <a:srgbClr val="FFFF00"/>
                </a:solidFill>
              </a:rPr>
              <a:t>          květen</a:t>
            </a:r>
          </a:p>
          <a:p>
            <a:pPr>
              <a:buNone/>
            </a:pPr>
            <a:r>
              <a:rPr lang="cs-CZ" sz="2500" dirty="0" smtClean="0">
                <a:solidFill>
                  <a:srgbClr val="0099FF"/>
                </a:solidFill>
              </a:rPr>
              <a:t>          </a:t>
            </a:r>
            <a:r>
              <a:rPr lang="cs-CZ" sz="2500" dirty="0" smtClean="0">
                <a:solidFill>
                  <a:srgbClr val="FF0000"/>
                </a:solidFill>
              </a:rPr>
              <a:t>červen</a:t>
            </a:r>
          </a:p>
          <a:p>
            <a:pPr>
              <a:buNone/>
            </a:pPr>
            <a:r>
              <a:rPr lang="cs-CZ" sz="2500" dirty="0" smtClean="0">
                <a:solidFill>
                  <a:srgbClr val="FF0000"/>
                </a:solidFill>
              </a:rPr>
              <a:t>          červenec</a:t>
            </a:r>
          </a:p>
          <a:p>
            <a:pPr>
              <a:buNone/>
            </a:pPr>
            <a:r>
              <a:rPr lang="cs-CZ" sz="2500" dirty="0" smtClean="0">
                <a:solidFill>
                  <a:srgbClr val="FF0000"/>
                </a:solidFill>
              </a:rPr>
              <a:t>          srpen</a:t>
            </a:r>
          </a:p>
          <a:p>
            <a:pPr>
              <a:buNone/>
            </a:pPr>
            <a:r>
              <a:rPr lang="cs-CZ" sz="2500" dirty="0">
                <a:solidFill>
                  <a:srgbClr val="0099FF"/>
                </a:solidFill>
              </a:rPr>
              <a:t> </a:t>
            </a:r>
            <a:r>
              <a:rPr lang="cs-CZ" sz="2500" dirty="0" smtClean="0">
                <a:solidFill>
                  <a:srgbClr val="0099FF"/>
                </a:solidFill>
              </a:rPr>
              <a:t>         </a:t>
            </a:r>
            <a:r>
              <a:rPr lang="cs-CZ" sz="2500" dirty="0" smtClean="0">
                <a:solidFill>
                  <a:srgbClr val="009900"/>
                </a:solidFill>
              </a:rPr>
              <a:t>září</a:t>
            </a:r>
          </a:p>
          <a:p>
            <a:pPr>
              <a:buNone/>
            </a:pPr>
            <a:r>
              <a:rPr lang="cs-CZ" sz="2500" dirty="0" smtClean="0">
                <a:solidFill>
                  <a:srgbClr val="009900"/>
                </a:solidFill>
              </a:rPr>
              <a:t>          říjen</a:t>
            </a:r>
          </a:p>
          <a:p>
            <a:pPr>
              <a:buNone/>
            </a:pPr>
            <a:r>
              <a:rPr lang="cs-CZ" sz="2500" dirty="0" smtClean="0">
                <a:solidFill>
                  <a:srgbClr val="009900"/>
                </a:solidFill>
              </a:rPr>
              <a:t>          listopad                                 </a:t>
            </a:r>
          </a:p>
          <a:p>
            <a:pPr>
              <a:buNone/>
            </a:pPr>
            <a:endParaRPr lang="cs-CZ" sz="2500" dirty="0" smtClean="0">
              <a:solidFill>
                <a:srgbClr val="009900"/>
              </a:solidFill>
            </a:endParaRPr>
          </a:p>
          <a:p>
            <a:pPr>
              <a:buNone/>
            </a:pPr>
            <a:r>
              <a:rPr lang="cs-CZ" sz="2500" dirty="0" smtClean="0"/>
              <a:t>June</a:t>
            </a:r>
            <a:endParaRPr lang="cs-CZ" sz="2500" dirty="0"/>
          </a:p>
          <a:p>
            <a:pPr>
              <a:buNone/>
            </a:pPr>
            <a:r>
              <a:rPr lang="cs-CZ" sz="2500" dirty="0" err="1" smtClean="0"/>
              <a:t>March</a:t>
            </a:r>
            <a:endParaRPr lang="cs-CZ" sz="2500" dirty="0" smtClean="0"/>
          </a:p>
          <a:p>
            <a:pPr>
              <a:buNone/>
            </a:pPr>
            <a:r>
              <a:rPr lang="cs-CZ" sz="2500" dirty="0" err="1" smtClean="0"/>
              <a:t>December</a:t>
            </a:r>
            <a:endParaRPr lang="cs-CZ" sz="2500" dirty="0" smtClean="0"/>
          </a:p>
          <a:p>
            <a:pPr>
              <a:buNone/>
            </a:pPr>
            <a:r>
              <a:rPr lang="cs-CZ" sz="2500" dirty="0" smtClean="0"/>
              <a:t>August</a:t>
            </a:r>
          </a:p>
          <a:p>
            <a:pPr>
              <a:buNone/>
            </a:pPr>
            <a:r>
              <a:rPr lang="cs-CZ" sz="2500" dirty="0" err="1" smtClean="0"/>
              <a:t>November</a:t>
            </a:r>
            <a:endParaRPr lang="cs-CZ" sz="2500" dirty="0" smtClean="0"/>
          </a:p>
          <a:p>
            <a:pPr>
              <a:buNone/>
            </a:pPr>
            <a:r>
              <a:rPr lang="cs-CZ" sz="2500" dirty="0" err="1" smtClean="0"/>
              <a:t>February</a:t>
            </a:r>
            <a:endParaRPr lang="cs-CZ" sz="2500" dirty="0" smtClean="0"/>
          </a:p>
          <a:p>
            <a:pPr>
              <a:buNone/>
            </a:pPr>
            <a:r>
              <a:rPr lang="cs-CZ" sz="2500" dirty="0" err="1" smtClean="0"/>
              <a:t>January</a:t>
            </a:r>
            <a:endParaRPr lang="cs-CZ" sz="2500" dirty="0" smtClean="0"/>
          </a:p>
          <a:p>
            <a:pPr>
              <a:buNone/>
            </a:pPr>
            <a:r>
              <a:rPr lang="cs-CZ" sz="2500" dirty="0" smtClean="0"/>
              <a:t>May</a:t>
            </a:r>
          </a:p>
          <a:p>
            <a:pPr>
              <a:buNone/>
            </a:pPr>
            <a:r>
              <a:rPr lang="cs-CZ" sz="2500" dirty="0" err="1" smtClean="0"/>
              <a:t>October</a:t>
            </a:r>
            <a:endParaRPr lang="cs-CZ" sz="2500" dirty="0" smtClean="0"/>
          </a:p>
          <a:p>
            <a:pPr>
              <a:buNone/>
            </a:pPr>
            <a:r>
              <a:rPr lang="cs-CZ" sz="2500" dirty="0" err="1" smtClean="0"/>
              <a:t>July</a:t>
            </a:r>
            <a:endParaRPr lang="cs-CZ" sz="2500" dirty="0" smtClean="0"/>
          </a:p>
          <a:p>
            <a:pPr>
              <a:buNone/>
            </a:pPr>
            <a:r>
              <a:rPr lang="cs-CZ" sz="2500" dirty="0" err="1" smtClean="0"/>
              <a:t>September</a:t>
            </a:r>
            <a:endParaRPr lang="cs-CZ" sz="2500" dirty="0" smtClean="0"/>
          </a:p>
          <a:p>
            <a:pPr>
              <a:buNone/>
            </a:pPr>
            <a:r>
              <a:rPr lang="cs-CZ" sz="2500" dirty="0" err="1" smtClean="0"/>
              <a:t>April</a:t>
            </a:r>
            <a:r>
              <a:rPr lang="cs-CZ" sz="2500" dirty="0" smtClean="0"/>
              <a:t>          </a:t>
            </a:r>
          </a:p>
          <a:p>
            <a:pPr algn="ctr">
              <a:buNone/>
            </a:pPr>
            <a:r>
              <a:rPr lang="cs-CZ" sz="2500" dirty="0" smtClean="0">
                <a:solidFill>
                  <a:srgbClr val="0099FF"/>
                </a:solidFill>
              </a:rPr>
              <a:t>          </a:t>
            </a:r>
            <a:endParaRPr lang="cs-CZ" sz="25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428992" y="1500174"/>
            <a:ext cx="2214578" cy="857256"/>
          </a:xfrm>
          <a:prstGeom prst="straightConnector1">
            <a:avLst/>
          </a:prstGeom>
          <a:ln w="31750">
            <a:solidFill>
              <a:srgbClr val="0099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000364" y="1928802"/>
            <a:ext cx="2643206" cy="2071702"/>
          </a:xfrm>
          <a:prstGeom prst="straightConnector1">
            <a:avLst/>
          </a:prstGeom>
          <a:ln w="31750">
            <a:solidFill>
              <a:srgbClr val="0099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000364" y="2357430"/>
            <a:ext cx="2643206" cy="1285884"/>
          </a:xfrm>
          <a:prstGeom prst="straightConnector1">
            <a:avLst/>
          </a:prstGeom>
          <a:ln w="31750">
            <a:solidFill>
              <a:srgbClr val="0099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3214678" y="1857364"/>
            <a:ext cx="2428892" cy="928694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6200000" flipH="1">
            <a:off x="2964645" y="3393281"/>
            <a:ext cx="2857520" cy="2500330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3214678" y="3643314"/>
            <a:ext cx="2428892" cy="78581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3428992" y="4429132"/>
            <a:ext cx="2214578" cy="857256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5400000" flipH="1" flipV="1">
            <a:off x="3107521" y="1607331"/>
            <a:ext cx="2571768" cy="2357454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3071802" y="2714620"/>
            <a:ext cx="2500330" cy="214314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2857488" y="5286388"/>
            <a:ext cx="2786082" cy="428628"/>
          </a:xfrm>
          <a:prstGeom prst="straightConnector1">
            <a:avLst/>
          </a:prstGeom>
          <a:ln w="31750">
            <a:solidFill>
              <a:srgbClr val="00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2928926" y="4857760"/>
            <a:ext cx="2714644" cy="857256"/>
          </a:xfrm>
          <a:prstGeom prst="straightConnector1">
            <a:avLst/>
          </a:prstGeom>
          <a:ln w="31750">
            <a:solidFill>
              <a:srgbClr val="00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rot="5400000" flipH="1" flipV="1">
            <a:off x="3000364" y="3500438"/>
            <a:ext cx="3000396" cy="2286016"/>
          </a:xfrm>
          <a:prstGeom prst="straightConnector1">
            <a:avLst/>
          </a:prstGeom>
          <a:ln w="31750">
            <a:solidFill>
              <a:srgbClr val="00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B9B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err="1" smtClean="0"/>
              <a:t>Seasons</a:t>
            </a:r>
            <a:endParaRPr lang="cs-CZ" dirty="0"/>
          </a:p>
        </p:txBody>
      </p:sp>
      <p:pic>
        <p:nvPicPr>
          <p:cNvPr id="4" name="Zástupný symbol pro obsah 3" descr="období.jpe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928670"/>
            <a:ext cx="8072079" cy="5702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6429388" y="1500174"/>
            <a:ext cx="178595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err="1" smtClean="0"/>
              <a:t>Summer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5572132" y="4286256"/>
            <a:ext cx="10692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Winter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4572000" y="6000768"/>
            <a:ext cx="12234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Autumn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2928926" y="1428736"/>
            <a:ext cx="9909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Spring</a:t>
            </a:r>
            <a:endParaRPr lang="cs-CZ" sz="2400" b="1" dirty="0"/>
          </a:p>
        </p:txBody>
      </p:sp>
      <p:sp>
        <p:nvSpPr>
          <p:cNvPr id="14" name="Obdélník 13"/>
          <p:cNvSpPr/>
          <p:nvPr/>
        </p:nvSpPr>
        <p:spPr>
          <a:xfrm>
            <a:off x="642910" y="4714884"/>
            <a:ext cx="154561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/>
              <a:t>When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15" name="Obdélník 14"/>
          <p:cNvSpPr/>
          <p:nvPr/>
        </p:nvSpPr>
        <p:spPr>
          <a:xfrm>
            <a:off x="642910" y="5143512"/>
            <a:ext cx="19960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In </a:t>
            </a:r>
            <a:r>
              <a:rPr lang="cs-CZ" sz="3600" b="1" dirty="0" err="1" smtClean="0"/>
              <a:t>Spring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B9B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257800"/>
          </a:xfrm>
        </p:spPr>
        <p:txBody>
          <a:bodyPr numCol="2">
            <a:normAutofit/>
          </a:bodyPr>
          <a:lstStyle/>
          <a:p>
            <a:pPr>
              <a:buNone/>
            </a:pPr>
            <a:r>
              <a:rPr lang="cs-CZ" u="sng" dirty="0" err="1" smtClean="0"/>
              <a:t>Spring</a:t>
            </a:r>
            <a:r>
              <a:rPr lang="cs-CZ" u="sng" dirty="0" smtClean="0"/>
              <a:t>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CHMAR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PRIAL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YMA</a:t>
            </a:r>
          </a:p>
          <a:p>
            <a:pPr>
              <a:buNone/>
            </a:pPr>
            <a:r>
              <a:rPr lang="cs-CZ" u="sng" dirty="0" err="1" smtClean="0"/>
              <a:t>Autumn</a:t>
            </a:r>
            <a:endParaRPr lang="cs-CZ" u="sng" dirty="0" smtClean="0"/>
          </a:p>
          <a:p>
            <a:pPr>
              <a:buNone/>
            </a:pPr>
            <a:r>
              <a:rPr lang="cs-CZ" dirty="0" smtClean="0">
                <a:solidFill>
                  <a:srgbClr val="009900"/>
                </a:solidFill>
              </a:rPr>
              <a:t>BERSEPTEM</a:t>
            </a:r>
          </a:p>
          <a:p>
            <a:pPr>
              <a:buNone/>
            </a:pPr>
            <a:r>
              <a:rPr lang="cs-CZ" dirty="0" smtClean="0">
                <a:solidFill>
                  <a:srgbClr val="009900"/>
                </a:solidFill>
              </a:rPr>
              <a:t>TOBEROC</a:t>
            </a:r>
          </a:p>
          <a:p>
            <a:pPr>
              <a:buNone/>
            </a:pPr>
            <a:r>
              <a:rPr lang="cs-CZ" dirty="0" smtClean="0">
                <a:solidFill>
                  <a:srgbClr val="009900"/>
                </a:solidFill>
              </a:rPr>
              <a:t>BERNOVEM</a:t>
            </a:r>
          </a:p>
          <a:p>
            <a:pPr>
              <a:buNone/>
            </a:pPr>
            <a:r>
              <a:rPr lang="cs-CZ" u="sng" dirty="0" err="1" smtClean="0"/>
              <a:t>Summer</a:t>
            </a:r>
            <a:endParaRPr lang="cs-CZ" u="sng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NEJU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LYJU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GUSTAU    </a:t>
            </a:r>
          </a:p>
          <a:p>
            <a:pPr>
              <a:buNone/>
            </a:pPr>
            <a:r>
              <a:rPr lang="cs-CZ" u="sng" dirty="0" smtClean="0"/>
              <a:t>Winter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99FF"/>
                </a:solidFill>
              </a:rPr>
              <a:t> CEMDEBER</a:t>
            </a:r>
          </a:p>
          <a:p>
            <a:pPr>
              <a:buNone/>
            </a:pPr>
            <a:r>
              <a:rPr lang="cs-CZ" dirty="0" smtClean="0">
                <a:solidFill>
                  <a:srgbClr val="0099FF"/>
                </a:solidFill>
              </a:rPr>
              <a:t> NUJAARY</a:t>
            </a:r>
          </a:p>
          <a:p>
            <a:pPr>
              <a:buNone/>
            </a:pPr>
            <a:r>
              <a:rPr lang="cs-CZ" smtClean="0">
                <a:solidFill>
                  <a:srgbClr val="0099FF"/>
                </a:solidFill>
              </a:rPr>
              <a:t> BRUARYFE    </a:t>
            </a:r>
            <a:endParaRPr lang="cs-CZ" dirty="0" smtClean="0">
              <a:solidFill>
                <a:srgbClr val="0099FF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39752" y="2204864"/>
            <a:ext cx="17472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  MARCH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339752" y="2780928"/>
            <a:ext cx="14125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  APRIL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2339752" y="3356992"/>
            <a:ext cx="12221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  MAY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555776" y="4509120"/>
            <a:ext cx="21818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SEPTEMBER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2483768" y="5157192"/>
            <a:ext cx="17860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OCTOBER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2483768" y="5733256"/>
            <a:ext cx="21461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NEVOMBER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6228184" y="2204864"/>
            <a:ext cx="160172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     JUNE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6228184" y="2780928"/>
            <a:ext cx="14768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     JULY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6156176" y="3356992"/>
            <a:ext cx="223849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      AUGUST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6732240" y="4437112"/>
            <a:ext cx="20505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DECEMBER</a:t>
            </a:r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6732240" y="5661248"/>
            <a:ext cx="192809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FEBRUARY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6732240" y="5085184"/>
            <a:ext cx="17191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JANUARY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248</Words>
  <Application>Microsoft Office PowerPoint</Application>
  <PresentationFormat>Předvádění na obrazovce (4:3)</PresentationFormat>
  <Paragraphs>106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Měsíce a Roční období</vt:lpstr>
      <vt:lpstr>Months</vt:lpstr>
      <vt:lpstr>Match the months</vt:lpstr>
      <vt:lpstr>Seasons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Měsíce</dc:title>
  <dc:creator>Owner</dc:creator>
  <cp:lastModifiedBy>jitka</cp:lastModifiedBy>
  <cp:revision>22</cp:revision>
  <dcterms:created xsi:type="dcterms:W3CDTF">2013-01-12T18:03:57Z</dcterms:created>
  <dcterms:modified xsi:type="dcterms:W3CDTF">2013-09-07T07:55:35Z</dcterms:modified>
</cp:coreProperties>
</file>