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6ECA"/>
    <a:srgbClr val="FF2F2F"/>
    <a:srgbClr val="FF9933"/>
    <a:srgbClr val="FFCC00"/>
    <a:srgbClr val="66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81FE7-44D6-4230-883B-2BF94F61F52F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533CF-3614-4ABF-B872-004BFD88A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29. 10.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 ANGLICKÝ JAZYK – KONVERZACE – DATUM A  ČAS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Seznamuje s názvy dnů a časových úseků kratších i delších než den. Žáci si nová slova v rámci prezentace procvičí.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err="1" smtClean="0"/>
              <a:t>Date</a:t>
            </a:r>
            <a:r>
              <a:rPr lang="cs-CZ" sz="8800" dirty="0" smtClean="0"/>
              <a:t> </a:t>
            </a:r>
            <a:r>
              <a:rPr lang="cs-CZ" sz="8800" dirty="0" err="1" smtClean="0"/>
              <a:t>and</a:t>
            </a:r>
            <a:r>
              <a:rPr lang="cs-CZ" sz="8800" dirty="0" smtClean="0"/>
              <a:t> </a:t>
            </a:r>
            <a:r>
              <a:rPr lang="cs-CZ" sz="8800" dirty="0" err="1" smtClean="0"/>
              <a:t>Time</a:t>
            </a:r>
            <a:r>
              <a:rPr lang="cs-CZ" sz="8800" dirty="0" smtClean="0"/>
              <a:t>  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Datum a čas</a:t>
            </a:r>
          </a:p>
          <a:p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/>
              <a:t> </a:t>
            </a:r>
            <a:r>
              <a:rPr lang="cs-CZ" dirty="0" smtClean="0"/>
              <a:t>– 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8858312" cy="454344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2"/>
          <a:lstStyle/>
          <a:p>
            <a:pPr>
              <a:buNone/>
            </a:pPr>
            <a:r>
              <a:rPr lang="cs-CZ" dirty="0" smtClean="0">
                <a:solidFill>
                  <a:srgbClr val="E06ECA"/>
                </a:solidFill>
              </a:rPr>
              <a:t>       </a:t>
            </a:r>
            <a:r>
              <a:rPr lang="cs-CZ" dirty="0" err="1" smtClean="0">
                <a:solidFill>
                  <a:srgbClr val="E06ECA"/>
                </a:solidFill>
              </a:rPr>
              <a:t>Sunday</a:t>
            </a:r>
            <a:r>
              <a:rPr lang="cs-CZ" dirty="0" smtClean="0"/>
              <a:t> - </a:t>
            </a:r>
            <a:r>
              <a:rPr lang="cs-CZ" dirty="0"/>
              <a:t>n</a:t>
            </a:r>
            <a:r>
              <a:rPr lang="cs-CZ" dirty="0" smtClean="0"/>
              <a:t>eděle </a:t>
            </a:r>
          </a:p>
          <a:p>
            <a:pPr>
              <a:buNone/>
            </a:pPr>
            <a:r>
              <a:rPr lang="cs-CZ" dirty="0" smtClean="0">
                <a:solidFill>
                  <a:schemeClr val="accent6"/>
                </a:solidFill>
              </a:rPr>
              <a:t>       </a:t>
            </a:r>
            <a:r>
              <a:rPr lang="cs-CZ" dirty="0" err="1" smtClean="0">
                <a:solidFill>
                  <a:schemeClr val="accent6"/>
                </a:solidFill>
              </a:rPr>
              <a:t>Monday</a:t>
            </a:r>
            <a:r>
              <a:rPr lang="cs-CZ" dirty="0" smtClean="0"/>
              <a:t> - </a:t>
            </a:r>
            <a:r>
              <a:rPr lang="cs-CZ" dirty="0"/>
              <a:t>p</a:t>
            </a:r>
            <a:r>
              <a:rPr lang="cs-CZ" dirty="0" smtClean="0"/>
              <a:t>ondělí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err="1" smtClean="0">
                <a:solidFill>
                  <a:srgbClr val="FF0000"/>
                </a:solidFill>
              </a:rPr>
              <a:t>Tuesday</a:t>
            </a:r>
            <a:r>
              <a:rPr lang="cs-CZ" dirty="0" smtClean="0"/>
              <a:t> - úterý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err="1" smtClean="0">
                <a:solidFill>
                  <a:srgbClr val="00B050"/>
                </a:solidFill>
              </a:rPr>
              <a:t>Wednesday</a:t>
            </a:r>
            <a:r>
              <a:rPr lang="cs-CZ" dirty="0" smtClean="0"/>
              <a:t> - středa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</a:t>
            </a:r>
            <a:r>
              <a:rPr lang="cs-CZ" dirty="0" err="1" smtClean="0">
                <a:solidFill>
                  <a:srgbClr val="00B0F0"/>
                </a:solidFill>
              </a:rPr>
              <a:t>Thursday</a:t>
            </a:r>
            <a:r>
              <a:rPr lang="cs-CZ" dirty="0" smtClean="0"/>
              <a:t> - čtvrtek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      </a:t>
            </a:r>
            <a:r>
              <a:rPr lang="cs-CZ" dirty="0" err="1" smtClean="0">
                <a:solidFill>
                  <a:srgbClr val="7030A0"/>
                </a:solidFill>
              </a:rPr>
              <a:t>Friday</a:t>
            </a:r>
            <a:r>
              <a:rPr lang="cs-CZ" dirty="0" smtClean="0"/>
              <a:t> - pátek</a:t>
            </a:r>
          </a:p>
          <a:p>
            <a:pPr>
              <a:buNone/>
            </a:pPr>
            <a:r>
              <a:rPr lang="cs-CZ" dirty="0" smtClean="0">
                <a:solidFill>
                  <a:srgbClr val="663300"/>
                </a:solidFill>
              </a:rPr>
              <a:t>       </a:t>
            </a:r>
            <a:r>
              <a:rPr lang="cs-CZ" dirty="0" err="1" smtClean="0">
                <a:solidFill>
                  <a:srgbClr val="663300"/>
                </a:solidFill>
              </a:rPr>
              <a:t>Saturday</a:t>
            </a:r>
            <a:r>
              <a:rPr lang="cs-CZ" dirty="0" smtClean="0">
                <a:solidFill>
                  <a:srgbClr val="663300"/>
                </a:solidFill>
              </a:rPr>
              <a:t> </a:t>
            </a:r>
            <a:r>
              <a:rPr lang="cs-CZ" dirty="0" smtClean="0"/>
              <a:t>- sobota</a:t>
            </a:r>
          </a:p>
          <a:p>
            <a:pPr>
              <a:buNone/>
            </a:pPr>
            <a:r>
              <a:rPr lang="cs-CZ" dirty="0" err="1" smtClean="0"/>
              <a:t>When</a:t>
            </a:r>
            <a:r>
              <a:rPr lang="cs-CZ" dirty="0" smtClean="0"/>
              <a:t>?</a:t>
            </a:r>
          </a:p>
          <a:p>
            <a:r>
              <a:rPr lang="cs-CZ" sz="4000" b="1" dirty="0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/>
              <a:t>Tuesday</a:t>
            </a: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‘s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</a:t>
            </a:r>
          </a:p>
          <a:p>
            <a:r>
              <a:rPr lang="cs-CZ" sz="4000" b="1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Sunday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Monday</a:t>
            </a:r>
            <a:r>
              <a:rPr lang="cs-CZ" dirty="0" smtClean="0"/>
              <a:t>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Tuesday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Wednesday</a:t>
            </a:r>
            <a:r>
              <a:rPr lang="cs-CZ" dirty="0" smtClean="0"/>
              <a:t>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Thursday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Friday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Saturday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středa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/>
              <a:t>p</a:t>
            </a:r>
            <a:r>
              <a:rPr lang="cs-CZ" dirty="0" smtClean="0"/>
              <a:t>átek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neděle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sobota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pondělí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úterý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čtvrtek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714612" y="1928802"/>
            <a:ext cx="2857520" cy="1143008"/>
          </a:xfrm>
          <a:prstGeom prst="straightConnector1">
            <a:avLst/>
          </a:prstGeom>
          <a:ln w="31750">
            <a:solidFill>
              <a:srgbClr val="FFCC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928926" y="2500306"/>
            <a:ext cx="2714644" cy="1714512"/>
          </a:xfrm>
          <a:prstGeom prst="straightConnector1">
            <a:avLst/>
          </a:prstGeom>
          <a:ln w="317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786050" y="3143248"/>
            <a:ext cx="2928958" cy="1643074"/>
          </a:xfrm>
          <a:prstGeom prst="straightConnector1">
            <a:avLst/>
          </a:prstGeom>
          <a:ln w="317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428992" y="2000240"/>
            <a:ext cx="2143140" cy="171451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071802" y="4357694"/>
            <a:ext cx="2500330" cy="1071570"/>
          </a:xfrm>
          <a:prstGeom prst="straightConnector1">
            <a:avLst/>
          </a:prstGeom>
          <a:ln w="31750"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571736" y="2500306"/>
            <a:ext cx="3071834" cy="2357454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000364" y="3714752"/>
            <a:ext cx="2571768" cy="1714512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2"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7030A0"/>
                </a:solidFill>
              </a:rPr>
              <a:t>week</a:t>
            </a:r>
            <a:r>
              <a:rPr lang="cs-CZ" dirty="0" smtClean="0"/>
              <a:t>           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FF9933"/>
                </a:solidFill>
              </a:rPr>
              <a:t>weekend</a:t>
            </a:r>
            <a:endParaRPr lang="cs-CZ" dirty="0" smtClean="0">
              <a:solidFill>
                <a:srgbClr val="FF9933"/>
              </a:solidFill>
            </a:endParaRP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week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92D050"/>
                </a:solidFill>
              </a:rPr>
              <a:t>next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week</a:t>
            </a:r>
            <a:endParaRPr lang="cs-CZ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00B0F0"/>
                </a:solidFill>
              </a:rPr>
              <a:t>every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week</a:t>
            </a:r>
            <a:r>
              <a:rPr lang="cs-CZ" dirty="0" smtClean="0">
                <a:solidFill>
                  <a:srgbClr val="00B0F0"/>
                </a:solidFill>
              </a:rPr>
              <a:t>            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663300"/>
                </a:solidFill>
              </a:rPr>
              <a:t>on </a:t>
            </a:r>
            <a:r>
              <a:rPr lang="cs-CZ" dirty="0" err="1" smtClean="0">
                <a:solidFill>
                  <a:srgbClr val="663300"/>
                </a:solidFill>
              </a:rPr>
              <a:t>Monday</a:t>
            </a:r>
            <a:r>
              <a:rPr lang="cs-CZ" dirty="0" smtClean="0">
                <a:solidFill>
                  <a:srgbClr val="6633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err="1" smtClean="0">
                <a:solidFill>
                  <a:srgbClr val="002060"/>
                </a:solidFill>
              </a:rPr>
              <a:t>from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Monday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CC00"/>
                </a:solidFill>
              </a:rPr>
              <a:t>by </a:t>
            </a:r>
            <a:r>
              <a:rPr lang="cs-CZ" dirty="0" err="1" smtClean="0">
                <a:solidFill>
                  <a:srgbClr val="FFCC00"/>
                </a:solidFill>
              </a:rPr>
              <a:t>Monday</a:t>
            </a:r>
            <a:endParaRPr lang="cs-CZ" dirty="0" smtClean="0">
              <a:solidFill>
                <a:srgbClr val="FFCC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týden</a:t>
            </a:r>
          </a:p>
          <a:p>
            <a:pPr>
              <a:buNone/>
            </a:pPr>
            <a:r>
              <a:rPr lang="cs-CZ" dirty="0" smtClean="0"/>
              <a:t>           víkend</a:t>
            </a:r>
          </a:p>
          <a:p>
            <a:pPr>
              <a:buNone/>
            </a:pPr>
            <a:r>
              <a:rPr lang="cs-CZ" dirty="0" smtClean="0"/>
              <a:t>           tento týden</a:t>
            </a:r>
          </a:p>
          <a:p>
            <a:pPr>
              <a:buNone/>
            </a:pPr>
            <a:r>
              <a:rPr lang="cs-CZ" dirty="0" smtClean="0"/>
              <a:t>           příští týden</a:t>
            </a:r>
          </a:p>
          <a:p>
            <a:pPr>
              <a:buNone/>
            </a:pPr>
            <a:r>
              <a:rPr lang="cs-CZ" dirty="0" smtClean="0"/>
              <a:t>           každý týden</a:t>
            </a:r>
          </a:p>
          <a:p>
            <a:pPr>
              <a:buNone/>
            </a:pPr>
            <a:r>
              <a:rPr lang="cs-CZ" dirty="0" smtClean="0"/>
              <a:t>           v pondělí</a:t>
            </a:r>
          </a:p>
          <a:p>
            <a:pPr>
              <a:buNone/>
            </a:pPr>
            <a:r>
              <a:rPr lang="cs-CZ" dirty="0" smtClean="0"/>
              <a:t>           od  pondělí</a:t>
            </a:r>
          </a:p>
          <a:p>
            <a:pPr>
              <a:buNone/>
            </a:pPr>
            <a:r>
              <a:rPr lang="cs-CZ" dirty="0" smtClean="0"/>
              <a:t>           do pondělí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Časové úseky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2"/>
          <a:lstStyle/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FFCC00"/>
                </a:solidFill>
              </a:rPr>
              <a:t>second</a:t>
            </a:r>
            <a:endParaRPr lang="cs-CZ" dirty="0" smtClean="0">
              <a:solidFill>
                <a:srgbClr val="FFCC00"/>
              </a:solidFill>
            </a:endParaRP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00B050"/>
                </a:solidFill>
              </a:rPr>
              <a:t>minute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7030A0"/>
                </a:solidFill>
              </a:rPr>
              <a:t>hour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00B0F0"/>
                </a:solidFill>
              </a:rPr>
              <a:t>day</a:t>
            </a: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FF9933"/>
                </a:solidFill>
              </a:rPr>
              <a:t>week</a:t>
            </a:r>
            <a:endParaRPr lang="cs-CZ" dirty="0" smtClean="0">
              <a:solidFill>
                <a:srgbClr val="FF9933"/>
              </a:solidFill>
            </a:endParaRP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92D050"/>
                </a:solidFill>
              </a:rPr>
              <a:t>month</a:t>
            </a:r>
            <a:endParaRPr lang="cs-CZ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FF2F2F"/>
                </a:solidFill>
              </a:rPr>
              <a:t>year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>
                <a:solidFill>
                  <a:srgbClr val="E06ECA"/>
                </a:solidFill>
              </a:rPr>
              <a:t>century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sekunda</a:t>
            </a:r>
          </a:p>
          <a:p>
            <a:pPr>
              <a:buNone/>
            </a:pPr>
            <a:r>
              <a:rPr lang="cs-CZ" dirty="0" smtClean="0"/>
              <a:t>       minuta</a:t>
            </a:r>
          </a:p>
          <a:p>
            <a:pPr>
              <a:buNone/>
            </a:pPr>
            <a:r>
              <a:rPr lang="cs-CZ" dirty="0" smtClean="0"/>
              <a:t>       hodina</a:t>
            </a:r>
          </a:p>
          <a:p>
            <a:pPr>
              <a:buNone/>
            </a:pPr>
            <a:r>
              <a:rPr lang="cs-CZ" dirty="0" smtClean="0"/>
              <a:t>       den</a:t>
            </a:r>
          </a:p>
          <a:p>
            <a:pPr>
              <a:buNone/>
            </a:pPr>
            <a:r>
              <a:rPr lang="cs-CZ" dirty="0" smtClean="0"/>
              <a:t>       týden</a:t>
            </a:r>
          </a:p>
          <a:p>
            <a:pPr>
              <a:buNone/>
            </a:pPr>
            <a:r>
              <a:rPr lang="cs-CZ" dirty="0" smtClean="0"/>
              <a:t>       měsíc</a:t>
            </a:r>
          </a:p>
          <a:p>
            <a:pPr>
              <a:buNone/>
            </a:pPr>
            <a:r>
              <a:rPr lang="cs-CZ" dirty="0" smtClean="0"/>
              <a:t>       rok</a:t>
            </a:r>
          </a:p>
          <a:p>
            <a:pPr>
              <a:buNone/>
            </a:pPr>
            <a:r>
              <a:rPr lang="cs-CZ" dirty="0" smtClean="0"/>
              <a:t>       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2F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Holidays</a:t>
            </a:r>
            <a:r>
              <a:rPr lang="cs-CZ" dirty="0" smtClean="0"/>
              <a:t> - svátky</a:t>
            </a:r>
            <a:endParaRPr lang="cs-CZ" dirty="0"/>
          </a:p>
        </p:txBody>
      </p:sp>
      <p:pic>
        <p:nvPicPr>
          <p:cNvPr id="1026" name="Picture 2" descr="C:\Documents and Settings\Owner\Plocha\svátky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00108"/>
            <a:ext cx="8071218" cy="57024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85786" y="3500438"/>
            <a:ext cx="155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Hallowen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714612" y="3500438"/>
            <a:ext cx="16281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Christmas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643438" y="3500438"/>
            <a:ext cx="1554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New </a:t>
            </a:r>
            <a:r>
              <a:rPr lang="cs-CZ" sz="2800" dirty="0" err="1" smtClean="0"/>
              <a:t>Year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6929454" y="3500438"/>
            <a:ext cx="10813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Easter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obrázků: vlastní tvorba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295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Date and Time  </vt:lpstr>
      <vt:lpstr>Days of the week – dny v týdnu</vt:lpstr>
      <vt:lpstr>Match the words</vt:lpstr>
      <vt:lpstr>Words</vt:lpstr>
      <vt:lpstr>Časové úseky</vt:lpstr>
      <vt:lpstr>Holidays - svátky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Date and Time 2. </dc:title>
  <dc:creator>Owner</dc:creator>
  <cp:lastModifiedBy>Owner</cp:lastModifiedBy>
  <cp:revision>19</cp:revision>
  <dcterms:created xsi:type="dcterms:W3CDTF">2013-01-09T17:03:18Z</dcterms:created>
  <dcterms:modified xsi:type="dcterms:W3CDTF">2013-04-24T18:27:31Z</dcterms:modified>
</cp:coreProperties>
</file>