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68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7C47D79-E0F2-474A-8AE4-DD202E4F050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BD9C2CA-25B1-41D3-8CF6-E880D1D122F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8/8e/Platetrum_depressum_1_Luc_Viatour.JP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f/Ai%28loz%29hydro.JPG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a/Coenagrion_pulchellum_m_4344.jpg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b/Pyrrhosoma_nymphula_2%28loz%29.JP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atetrum_depressum_1_Luc_Viatour.JPG" TargetMode="External"/><Relationship Id="rId2" Type="http://schemas.openxmlformats.org/officeDocument/2006/relationships/hyperlink" Target="http://cs.wikipedia.org/wiki/Soubor:Ai(loz)hydro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Soubor:Pyrrhosoma_nymphula_2(loz).JPG" TargetMode="External"/><Relationship Id="rId4" Type="http://schemas.openxmlformats.org/officeDocument/2006/relationships/hyperlink" Target="http://en.wikipedia.org/wiki/File:Coenagrion_pulchellum_m_434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VY_52_INOVACE_14_ 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Opakování - vážky</a:t>
            </a:r>
          </a:p>
          <a:p>
            <a:pPr algn="ctr"/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Opakování - vážky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Opakování -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vážky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pPr algn="ctr"/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18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628800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Mgr. Jiří Olexa,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23.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dubna 2012,  6.ročník, V/2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W14,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Přírodopis,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Opakování - vážky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26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OPAKOVÁNÍ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Vážky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2479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– obecné znaky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50410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Jak vážky létají?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5968" y="3381273"/>
            <a:ext cx="6976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a) mají zakrnělá křídla, nelétají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5968" y="4108241"/>
            <a:ext cx="82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b) létají jen výjimečně, spíše chodí po zemi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869160"/>
            <a:ext cx="7480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jsou výborní letci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869160"/>
            <a:ext cx="7480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c)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787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0.00052 -0.2314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1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– obecné znaky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92896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Jaké mají vážky oči?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5968" y="5157192"/>
            <a:ext cx="6976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) oči nemají, nevidí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5968" y="4284385"/>
            <a:ext cx="82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b) napohled neznatelné, ale výborný zrak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533129"/>
            <a:ext cx="7480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velké a nápadné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5968" y="3522961"/>
            <a:ext cx="7480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)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240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– obecné znaky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92896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Čím se vážky živí?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5968" y="3381273"/>
            <a:ext cx="6976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a) rostlinami, jsou býložravé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5968" y="4108241"/>
            <a:ext cx="82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b) dospělci jsou býložraví, ale larvy dravé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869160"/>
            <a:ext cx="7480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larvy i dospělci jsou draví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869548"/>
            <a:ext cx="7480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c)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05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0.00052 -0.2314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1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– obecné znaky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437112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Larvy vážek se nazývají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.</a:t>
            </a:r>
          </a:p>
          <a:p>
            <a:endParaRPr lang="cs-CZ" sz="4000" dirty="0"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Kde larvy vážek žijí?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4437112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najády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60504" y="5631616"/>
            <a:ext cx="2655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 vodě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498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– proměna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933056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Najáda vyleze po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z vody, její pokožka na vzduchu vysychá   a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. Dospělec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a po oschnutí je schopen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0470" y="3933056"/>
            <a:ext cx="19177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rostlině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5169386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popraská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97771" y="5169386"/>
            <a:ext cx="17425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vyleze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82192" y="5745450"/>
            <a:ext cx="1254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letu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557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- zástupci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586352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má jméno podle zploštělého zadečku, její křídla jsou v klidu roztažená.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590009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Vážka ploská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Soubor:Platetrum depressum 1 Luc Viatou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56783"/>
            <a:ext cx="3933024" cy="296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59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i(loz)hydr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07203" y="798253"/>
            <a:ext cx="360160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- zástupci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586352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má barevný zadeček, křídla má v klidu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4590009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Šídlo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201905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také roztažená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898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- zástupci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2707173"/>
            <a:ext cx="51125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dirty="0" smtClean="0">
                <a:latin typeface="Arial" pitchFamily="34" charset="0"/>
                <a:cs typeface="Arial" pitchFamily="34" charset="0"/>
              </a:rPr>
              <a:t>Křídla v klidu složená má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, jeho křídla jsou </a:t>
            </a:r>
          </a:p>
          <a:p>
            <a:pPr algn="r"/>
            <a:r>
              <a:rPr lang="cs-CZ" sz="4000" dirty="0" smtClean="0">
                <a:latin typeface="Arial" pitchFamily="34" charset="0"/>
                <a:cs typeface="Arial" pitchFamily="34" charset="0"/>
              </a:rPr>
              <a:t>průhledná.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3340735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šidélko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File:Coenagrion pulchellum m 434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75510" y="2680902"/>
            <a:ext cx="2496637" cy="511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716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Pyrrhosoma nymphula 2(loz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9000"/>
            <a:ext cx="4392488" cy="292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VÁŽKY - zástupci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2707173"/>
            <a:ext cx="48965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má v klidu křídla složená, její let je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jako</a:t>
            </a:r>
          </a:p>
          <a:p>
            <a:pPr algn="r"/>
            <a:r>
              <a:rPr lang="cs-CZ" sz="4000" dirty="0" smtClean="0">
                <a:latin typeface="Arial" pitchFamily="34" charset="0"/>
                <a:cs typeface="Arial" pitchFamily="34" charset="0"/>
              </a:rPr>
              <a:t> u motýlů.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272111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motýlice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3933056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třepetavý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73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04864"/>
            <a:ext cx="66967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Šídl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cs.wikipedia.org/wiki/Soubor:Ai(loz)hydro.JPG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Vážka: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cs.wikipedia.org/wiki/Soubor:Platetrum_depressum_1_Luc_Viatour.JPG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Šidélko: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en.wikipedia.org/wiki/File:Coenagrion_pulchellum_m_4344.jpg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Motýlice:</a:t>
            </a:r>
          </a:p>
          <a:p>
            <a:r>
              <a:rPr lang="cs-CZ">
                <a:latin typeface="Arial" pitchFamily="34" charset="0"/>
                <a:cs typeface="Arial" pitchFamily="34" charset="0"/>
                <a:hlinkClick r:id="rId5"/>
              </a:rPr>
              <a:t>http://cs.wikipedia.org/wiki/Soubor:Pyrrhosoma_nymphula_2(loz</a:t>
            </a:r>
            <a:r>
              <a:rPr lang="cs-CZ">
                <a:latin typeface="Arial" pitchFamily="34" charset="0"/>
                <a:cs typeface="Arial" pitchFamily="34" charset="0"/>
                <a:hlinkClick r:id="rId5"/>
              </a:rPr>
              <a:t>).</a:t>
            </a:r>
            <a:r>
              <a:rPr lang="cs-CZ" smtClean="0">
                <a:latin typeface="Arial" pitchFamily="34" charset="0"/>
                <a:cs typeface="Arial" pitchFamily="34" charset="0"/>
                <a:hlinkClick r:id="rId5"/>
              </a:rPr>
              <a:t>JPG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55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287</TotalTime>
  <Words>261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Prezentace aplikace PowerPoint</vt:lpstr>
      <vt:lpstr>Prezentace aplikace PowerPoint</vt:lpstr>
      <vt:lpstr>OPAKOVÁNÍ</vt:lpstr>
      <vt:lpstr>VÁŽKY – obecné znaky</vt:lpstr>
      <vt:lpstr>VÁŽKY – obecné znaky</vt:lpstr>
      <vt:lpstr>VÁŽKY – obecné znaky</vt:lpstr>
      <vt:lpstr>VÁŽKY – obecné znaky</vt:lpstr>
      <vt:lpstr>VÁŽKY – proměna</vt:lpstr>
      <vt:lpstr>VÁŽKY - zástupci</vt:lpstr>
      <vt:lpstr>VÁŽKY - zástupci</vt:lpstr>
      <vt:lpstr>VÁŽKY - zástupci</vt:lpstr>
      <vt:lpstr>VÁŽKY - zástupci</vt:lpstr>
      <vt:lpstr>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olexa</cp:lastModifiedBy>
  <cp:revision>22</cp:revision>
  <dcterms:created xsi:type="dcterms:W3CDTF">2012-04-18T07:50:25Z</dcterms:created>
  <dcterms:modified xsi:type="dcterms:W3CDTF">2013-09-01T09:15:44Z</dcterms:modified>
</cp:coreProperties>
</file>