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67" r:id="rId3"/>
    <p:sldId id="256" r:id="rId4"/>
    <p:sldId id="257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9/95/Carabus_auratus_with_prey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6/67/Gelbrandk%C3%A4fer_(Dytiscus_marginalis)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7/70/Krompootdoodgraver_Nicrophorus_vespillo_achter_grassprietje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3/31/Chauliognathus_lugubris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4/45/Firefly_photuris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irefly_photuris.jpg" TargetMode="External"/><Relationship Id="rId3" Type="http://schemas.openxmlformats.org/officeDocument/2006/relationships/hyperlink" Target="http://cs.wikipedia.org/wiki/Soubor:Carabus_auratus_with_prey.jpg" TargetMode="External"/><Relationship Id="rId7" Type="http://schemas.openxmlformats.org/officeDocument/2006/relationships/hyperlink" Target="http://cs.wikipedia.org/wiki/Soubor:Chauliognathus_lugubris.jpg" TargetMode="External"/><Relationship Id="rId2" Type="http://schemas.openxmlformats.org/officeDocument/2006/relationships/hyperlink" Target="http://cs.wikipedia.org/wiki/Tit%C3%A1n_obrovsk%C3%B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Krompootdoodgraver_Nicrophorus_vespillo_achter_grassprietje.jpg" TargetMode="External"/><Relationship Id="rId5" Type="http://schemas.openxmlformats.org/officeDocument/2006/relationships/hyperlink" Target="http://cs.wikipedia.org/wiki/Soubor:Gelbrandk%C3%A4fer_(Dytiscus_marginalis).jpg" TargetMode="External"/><Relationship Id="rId4" Type="http://schemas.openxmlformats.org/officeDocument/2006/relationships/hyperlink" Target="http://cs.wikipedia.org/wiki/Soubor:Cicindela.campestris.180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VY_52_INOVACE_16_ </a:t>
            </a:r>
            <a:r>
              <a:rPr lang="cs-CZ" sz="1800" b="1" dirty="0"/>
              <a:t>Opakování – brouci </a:t>
            </a:r>
            <a:r>
              <a:rPr lang="cs-CZ" sz="1800" b="1" dirty="0" smtClean="0"/>
              <a:t>1</a:t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/>
              <a:t>Opakování – brouci 1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marL="0" indent="0"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Olexa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Opakování – brouci </a:t>
            </a:r>
            <a:r>
              <a:rPr lang="cs-CZ" sz="1800" b="1" dirty="0" smtClean="0"/>
              <a:t>1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pPr algn="ctr"/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3884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53553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9</a:t>
            </a:r>
            <a:r>
              <a:rPr lang="cs-CZ" b="1" dirty="0" smtClean="0"/>
              <a:t>. května </a:t>
            </a:r>
            <a:r>
              <a:rPr lang="cs-CZ" b="1" dirty="0"/>
              <a:t>2012,  6.ročník, V/2 </a:t>
            </a:r>
            <a:r>
              <a:rPr lang="cs-CZ" b="1" dirty="0" smtClean="0"/>
              <a:t>W16, </a:t>
            </a:r>
            <a:r>
              <a:rPr lang="cs-CZ" b="1" dirty="0"/>
              <a:t>Přírodopis, </a:t>
            </a:r>
            <a:r>
              <a:rPr lang="cs-CZ" b="1" dirty="0" smtClean="0"/>
              <a:t>Opakování – brouci 1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6808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4267200"/>
          </a:xfrm>
        </p:spPr>
        <p:txBody>
          <a:bodyPr/>
          <a:lstStyle/>
          <a:p>
            <a:r>
              <a:rPr lang="cs-CZ" dirty="0" smtClean="0"/>
              <a:t>Opakování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501008"/>
            <a:ext cx="6400800" cy="12192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Brouci 1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22274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486994" y="1985600"/>
            <a:ext cx="3881981" cy="403244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Velikost: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628800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Nejmenší brouci mají méně než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1 mm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 Kolik měří největší druhy?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5661248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kolo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20 cm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5736" y="5013176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Titán obrovský (neboli tesařík největší)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32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e/e9/Cicindela.campestris.1809.jpg/480px-Cicindela.campestris.18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59024"/>
            <a:ext cx="4427984" cy="4427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brouků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1666106"/>
            <a:ext cx="39604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Nejraději běhá, a to rychle! Přelétne jen  krátkou vzdálenost. Dravý, i jeho larvy</a:t>
            </a:r>
          </a:p>
        </p:txBody>
      </p:sp>
      <p:sp>
        <p:nvSpPr>
          <p:cNvPr id="6" name="TextovéPole 5"/>
          <p:cNvSpPr txBox="1"/>
          <p:nvPr/>
        </p:nvSpPr>
        <p:spPr>
          <a:xfrm rot="20408018">
            <a:off x="2447764" y="4893822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svižník polní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533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brouků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20408018">
            <a:off x="1916746" y="4620761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střevlíci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1666106"/>
            <a:ext cx="41764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Tito brouci vypouštějí na svou ochranu páchnoucí tekutinu. Některé druhy kovově lesklé</a:t>
            </a:r>
          </a:p>
        </p:txBody>
      </p:sp>
      <p:pic>
        <p:nvPicPr>
          <p:cNvPr id="2050" name="Picture 2" descr="Soubor:Carabus auratus with pre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4338968" cy="3237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5626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Gelbrandkäfer (Dytiscus marginalis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0249" y="2708920"/>
            <a:ext cx="4323181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brouků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484784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Žije ve vodě (vzduch k dýchání nosí pod krovkami). Dravý – pro rybáře je škůdce – pojídá rybí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plůdek</a:t>
            </a:r>
          </a:p>
        </p:txBody>
      </p:sp>
      <p:sp>
        <p:nvSpPr>
          <p:cNvPr id="6" name="TextovéPole 5"/>
          <p:cNvSpPr txBox="1"/>
          <p:nvPr/>
        </p:nvSpPr>
        <p:spPr>
          <a:xfrm rot="20408018">
            <a:off x="1865971" y="4827985"/>
            <a:ext cx="6674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potápník vroubený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3384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brouků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20794098">
            <a:off x="1923655" y="4695674"/>
            <a:ext cx="6674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hrobařík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1484784"/>
            <a:ext cx="45365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Zahrabává uhynulá těla drobných živočichů (jsou pak potravou jeho larev)</a:t>
            </a:r>
          </a:p>
        </p:txBody>
      </p:sp>
      <p:pic>
        <p:nvPicPr>
          <p:cNvPr id="4098" name="Picture 2" descr="Soubor:Krompootdoodgraver Nicrophorus vespillo achter grassprietj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4032448" cy="3255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6919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Chauliognathus lugubr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1" y="2276872"/>
            <a:ext cx="5112568" cy="3412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brouků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20794098">
            <a:off x="4414285" y="4984024"/>
            <a:ext cx="3577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páteříček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746682"/>
            <a:ext cx="82809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Šedé až černé měkké krovky, žluté až oranžové nohy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a zadeček</a:t>
            </a:r>
          </a:p>
        </p:txBody>
      </p:sp>
    </p:spTree>
    <p:extLst>
      <p:ext uri="{BB962C8B-B14F-4D97-AF65-F5344CB8AC3E}">
        <p14:creationId xmlns:p14="http://schemas.microsoft.com/office/powerpoint/2010/main" xmlns="" val="3026611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Firefly photur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8154" y="2069847"/>
            <a:ext cx="5147731" cy="405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brouků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746682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 noci světélkuje, létá pouze sameček</a:t>
            </a:r>
          </a:p>
        </p:txBody>
      </p:sp>
      <p:sp>
        <p:nvSpPr>
          <p:cNvPr id="6" name="TextovéPole 5"/>
          <p:cNvSpPr txBox="1"/>
          <p:nvPr/>
        </p:nvSpPr>
        <p:spPr>
          <a:xfrm rot="20794098">
            <a:off x="1748204" y="5431235"/>
            <a:ext cx="37082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světluška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487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Odkazy: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33217"/>
            <a:ext cx="7560840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Titán: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cs.wikipedia.org/wiki/Tit%C3%A1n_obrovsk%C3%BD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Střevlík: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cs.wikipedia.org/wiki/Soubor:Carabus_auratus_with_prey.jpg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Svižník: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4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4"/>
              </a:rPr>
              <a:t>cs.wikipedia.org/wiki/Soubor:Cicindela.campestris.1809.jpg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Potápník: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  <a:hlinkClick r:id="rId5"/>
              </a:rPr>
              <a:t>http://cs.wikipedia.org/wiki/Soubor:Gelbrandk%C3%A4fer_(Dytiscus_marginalis).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5"/>
              </a:rPr>
              <a:t>jpg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Hrobařík: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cs.wikipedia.org/wiki/Soubor:Krompootdoodgraver_Nicrophorus_vespillo_achter_grassprietje.jpg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Páteříček: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7"/>
              </a:rPr>
              <a:t>cs.wikipedia.org/wiki/Soubor:Chauliognathus_lugubris.jpg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Světluška: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8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8"/>
              </a:rPr>
              <a:t>cs.wikipedia.org/wiki/Soubor:Firefly_photuris.jpg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288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203</TotalTime>
  <Words>202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Snímek 1</vt:lpstr>
      <vt:lpstr>Snímek 2</vt:lpstr>
      <vt:lpstr>Opakování </vt:lpstr>
      <vt:lpstr>Velikost:</vt:lpstr>
      <vt:lpstr>Zástupci brouků</vt:lpstr>
      <vt:lpstr>Zástupci brouků</vt:lpstr>
      <vt:lpstr>Zástupci brouků</vt:lpstr>
      <vt:lpstr>Zástupci brouků</vt:lpstr>
      <vt:lpstr>Zástupci brouků</vt:lpstr>
      <vt:lpstr>Zástupci brouků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Dum</cp:lastModifiedBy>
  <cp:revision>25</cp:revision>
  <dcterms:created xsi:type="dcterms:W3CDTF">2012-04-23T18:06:41Z</dcterms:created>
  <dcterms:modified xsi:type="dcterms:W3CDTF">2013-09-01T17:24:58Z</dcterms:modified>
</cp:coreProperties>
</file>