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5" r:id="rId3"/>
    <p:sldId id="267" r:id="rId4"/>
    <p:sldId id="266" r:id="rId5"/>
    <p:sldId id="263" r:id="rId6"/>
    <p:sldId id="268" r:id="rId7"/>
    <p:sldId id="270" r:id="rId8"/>
    <p:sldId id="272" r:id="rId9"/>
    <p:sldId id="274" r:id="rId10"/>
    <p:sldId id="27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66470-27D6-4360-9501-B9279C653C2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6FF59-D93F-46FF-B255-C61C171D7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66470-27D6-4360-9501-B9279C653C2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6FF59-D93F-46FF-B255-C61C171D7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66470-27D6-4360-9501-B9279C653C2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6FF59-D93F-46FF-B255-C61C171D7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66470-27D6-4360-9501-B9279C653C2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6FF59-D93F-46FF-B255-C61C171D7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66470-27D6-4360-9501-B9279C653C2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6FF59-D93F-46FF-B255-C61C171D7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66470-27D6-4360-9501-B9279C653C2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6FF59-D93F-46FF-B255-C61C171D7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66470-27D6-4360-9501-B9279C653C2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6FF59-D93F-46FF-B255-C61C171D7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66470-27D6-4360-9501-B9279C653C2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6FF59-D93F-46FF-B255-C61C171D7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66470-27D6-4360-9501-B9279C653C2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6FF59-D93F-46FF-B255-C61C171D7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66470-27D6-4360-9501-B9279C653C2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6FF59-D93F-46FF-B255-C61C171D7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66470-27D6-4360-9501-B9279C653C2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6FF59-D93F-46FF-B255-C61C171D7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B66470-27D6-4360-9501-B9279C653C2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6FF59-D93F-46FF-B255-C61C171D7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14356"/>
            <a:ext cx="7772400" cy="2886095"/>
          </a:xfrm>
        </p:spPr>
        <p:txBody>
          <a:bodyPr>
            <a:normAutofit/>
          </a:bodyPr>
          <a:lstStyle/>
          <a:p>
            <a:pPr hangingPunct="0"/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VY_22_INOVACE_11_</a:t>
            </a:r>
            <a:r>
              <a:rPr lang="cs-CZ" sz="1600" dirty="0" err="1" smtClean="0"/>
              <a:t>Houses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Parliament</a:t>
            </a:r>
            <a:r>
              <a:rPr lang="cs-CZ" sz="1600" dirty="0" smtClean="0"/>
              <a:t>_zh2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26.08.2013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8.ročník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Westminsterský palác, parlament, sněmovna, Londýn.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 </a:t>
            </a:r>
            <a:r>
              <a:rPr lang="cs-CZ" sz="1400" b="1" dirty="0" err="1" smtClean="0"/>
              <a:t>Westminsterského</a:t>
            </a:r>
            <a:r>
              <a:rPr lang="cs-CZ" sz="1400" b="1" dirty="0" smtClean="0"/>
              <a:t> paláce v  Londýně.</a:t>
            </a:r>
            <a:br>
              <a:rPr lang="cs-CZ" sz="1400" b="1" dirty="0" smtClean="0"/>
            </a:b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488" y="5357826"/>
            <a:ext cx="3643338" cy="78581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Houses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Parliament</a:t>
            </a:r>
            <a:r>
              <a:rPr lang="cs-CZ" dirty="0" smtClean="0"/>
              <a:t>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071546"/>
            <a:ext cx="7852424" cy="4960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Victoria </a:t>
            </a:r>
            <a:r>
              <a:rPr lang="cs-CZ" sz="2400" dirty="0" err="1" smtClean="0"/>
              <a:t>Tower</a:t>
            </a:r>
            <a:r>
              <a:rPr lang="cs-CZ" sz="2400" dirty="0" smtClean="0"/>
              <a:t> - o</a:t>
            </a:r>
            <a:r>
              <a:rPr lang="en-US" sz="2400" dirty="0" smtClean="0"/>
              <a:t>ne of the three towers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1214422"/>
            <a:ext cx="6786610" cy="48891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Elizabeth Tower carrying the heaviest bell in England, Big Ben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285860"/>
            <a:ext cx="7715304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famous Big Ben tower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en-US" sz="2400" dirty="0" smtClean="0"/>
              <a:t> the symbol of the nation.</a:t>
            </a:r>
            <a:r>
              <a:rPr lang="cs-CZ" sz="2400" dirty="0" smtClean="0"/>
              <a:t> T</a:t>
            </a:r>
            <a:r>
              <a:rPr lang="en-US" sz="2400" dirty="0" smtClean="0"/>
              <a:t>he most famous Tower of London got its name from the bell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920" y="1668621"/>
            <a:ext cx="585216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In these areas to meet both Houses of Parliament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714488"/>
            <a:ext cx="678661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Statue in front of Houses of Parliament</a:t>
            </a:r>
            <a:endParaRPr lang="cs-CZ" sz="24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920" y="1668621"/>
            <a:ext cx="585216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Decoration</a:t>
            </a:r>
            <a:r>
              <a:rPr lang="cs-CZ" sz="2400" dirty="0" smtClean="0"/>
              <a:t> </a:t>
            </a:r>
            <a:r>
              <a:rPr lang="cs-CZ" sz="2400" dirty="0" err="1" smtClean="0"/>
              <a:t>above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door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920" y="1668621"/>
            <a:ext cx="585216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palace is located on the north </a:t>
            </a:r>
            <a:r>
              <a:rPr lang="cs-CZ" sz="2400" dirty="0" err="1" smtClean="0"/>
              <a:t>riverbank</a:t>
            </a:r>
            <a:r>
              <a:rPr lang="en-US" sz="2400" dirty="0" smtClean="0"/>
              <a:t> of the River Thames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4365" b="-330"/>
          <a:stretch>
            <a:fillRect/>
          </a:stretch>
        </p:blipFill>
        <p:spPr bwMode="auto">
          <a:xfrm>
            <a:off x="714348" y="1643050"/>
            <a:ext cx="7858180" cy="44035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08 – 26)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124</Words>
  <Application>Microsoft Office PowerPoint</Application>
  <PresentationFormat>Předvádění na obrazovce (4:3)</PresentationFormat>
  <Paragraphs>13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VY_22_INOVACE_11_Houses of Parliament_zh2 Číslo projektu: CZ 1.07/1.4.00/21.3355 Autor: Mgr. Zdena Hanušová Datum tvorby: 26.08.2013 Cílový ročník: 8.ročník Vzdělávací oblast: Anglický jazyk Klíčové slovo: Westminsterský palác, parlament, sněmovna, Londýn. Anotace: Prezentace fotografií  Westminsterského paláce v  Londýně. </vt:lpstr>
      <vt:lpstr>Houses of Parliament. </vt:lpstr>
      <vt:lpstr>Victoria Tower - one of the three towers.</vt:lpstr>
      <vt:lpstr>Elizabeth Tower carrying the heaviest bell in England, Big Ben.</vt:lpstr>
      <vt:lpstr>The famous Big Ben tower is the symbol of the nation. The most famous Tower of London got its name from the bell.</vt:lpstr>
      <vt:lpstr>In these areas to meet both Houses of Parliament.</vt:lpstr>
      <vt:lpstr>Statue in front of Houses of Parliament</vt:lpstr>
      <vt:lpstr>Decoration above the door.</vt:lpstr>
      <vt:lpstr>The palace is located on the north riverbank of the River Thames.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Mgr. Miroslav Žalud</cp:lastModifiedBy>
  <cp:revision>10</cp:revision>
  <dcterms:created xsi:type="dcterms:W3CDTF">2013-04-28T18:52:34Z</dcterms:created>
  <dcterms:modified xsi:type="dcterms:W3CDTF">2013-09-01T17:24:42Z</dcterms:modified>
</cp:coreProperties>
</file>