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5" r:id="rId3"/>
    <p:sldId id="258" r:id="rId4"/>
    <p:sldId id="261" r:id="rId5"/>
    <p:sldId id="262" r:id="rId6"/>
    <p:sldId id="273" r:id="rId7"/>
    <p:sldId id="274" r:id="rId8"/>
    <p:sldId id="276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53CB6-4F6F-4480-9E8F-B1B8819EDD1E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35250-89B8-46E5-934F-0988127397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53CB6-4F6F-4480-9E8F-B1B8819EDD1E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35250-89B8-46E5-934F-0988127397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53CB6-4F6F-4480-9E8F-B1B8819EDD1E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35250-89B8-46E5-934F-0988127397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53CB6-4F6F-4480-9E8F-B1B8819EDD1E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35250-89B8-46E5-934F-0988127397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53CB6-4F6F-4480-9E8F-B1B8819EDD1E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35250-89B8-46E5-934F-0988127397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53CB6-4F6F-4480-9E8F-B1B8819EDD1E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35250-89B8-46E5-934F-0988127397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53CB6-4F6F-4480-9E8F-B1B8819EDD1E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35250-89B8-46E5-934F-0988127397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53CB6-4F6F-4480-9E8F-B1B8819EDD1E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35250-89B8-46E5-934F-0988127397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53CB6-4F6F-4480-9E8F-B1B8819EDD1E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35250-89B8-46E5-934F-0988127397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53CB6-4F6F-4480-9E8F-B1B8819EDD1E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35250-89B8-46E5-934F-0988127397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53CB6-4F6F-4480-9E8F-B1B8819EDD1E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35250-89B8-46E5-934F-0988127397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B53CB6-4F6F-4480-9E8F-B1B8819EDD1E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235250-89B8-46E5-934F-09881273977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000109"/>
            <a:ext cx="7772400" cy="2600342"/>
          </a:xfrm>
        </p:spPr>
        <p:txBody>
          <a:bodyPr>
            <a:normAutofit/>
          </a:bodyPr>
          <a:lstStyle/>
          <a:p>
            <a:pPr hangingPunct="0"/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VY_22_INOVACE_13_</a:t>
            </a:r>
            <a:r>
              <a:rPr lang="cs-CZ" sz="1600" dirty="0" err="1" smtClean="0"/>
              <a:t>Buildings</a:t>
            </a:r>
            <a:r>
              <a:rPr lang="cs-CZ" sz="1600" dirty="0" smtClean="0"/>
              <a:t> in London_zh2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26.08.2013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7.ročník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budovy, stavby, okurka,  kostel, most.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budov v Londýně.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429132"/>
            <a:ext cx="6400800" cy="1209668"/>
          </a:xfrm>
        </p:spPr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0364" y="6143644"/>
            <a:ext cx="3021332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Buildings</a:t>
            </a:r>
            <a:r>
              <a:rPr lang="cs-CZ" dirty="0" smtClean="0"/>
              <a:t> in London.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1643050"/>
            <a:ext cx="7000924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glass</a:t>
            </a:r>
            <a:r>
              <a:rPr lang="cs-CZ" sz="2400" dirty="0" smtClean="0"/>
              <a:t>-</a:t>
            </a:r>
            <a:r>
              <a:rPr lang="cs-CZ" sz="2400" dirty="0" err="1" smtClean="0"/>
              <a:t>covered</a:t>
            </a:r>
            <a:r>
              <a:rPr lang="cs-CZ" sz="2400" dirty="0" smtClean="0"/>
              <a:t> </a:t>
            </a:r>
            <a:r>
              <a:rPr lang="cs-CZ" sz="2400" dirty="0" err="1" smtClean="0"/>
              <a:t>skyscraper</a:t>
            </a:r>
            <a:r>
              <a:rPr lang="cs-CZ" sz="2400" dirty="0" smtClean="0"/>
              <a:t>. </a:t>
            </a:r>
            <a:r>
              <a:rPr lang="en-US" sz="2400" dirty="0" smtClean="0"/>
              <a:t>180 m high building is the eighth tallest building in London. 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5920" y="1668621"/>
            <a:ext cx="5852160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Old buildings and new buildings in close proximity.</a:t>
            </a: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1643050"/>
            <a:ext cx="6357982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church next to the glass </a:t>
            </a:r>
            <a:r>
              <a:rPr lang="cs-CZ" sz="2400" dirty="0" smtClean="0"/>
              <a:t>house.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1285860"/>
            <a:ext cx="7000924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Horse Guards Parade is a large parade grounds in central </a:t>
            </a:r>
            <a:r>
              <a:rPr lang="en-US" sz="2400" dirty="0" smtClean="0"/>
              <a:t>London</a:t>
            </a:r>
            <a:r>
              <a:rPr lang="cs-CZ" sz="2400" smtClean="0"/>
              <a:t>.</a:t>
            </a:r>
            <a:r>
              <a:rPr lang="en-US" sz="2400" smtClean="0"/>
              <a:t> 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1500174"/>
            <a:ext cx="6963311" cy="48831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</a:t>
            </a:r>
            <a:r>
              <a:rPr lang="en-US" sz="2400" dirty="0" err="1" smtClean="0"/>
              <a:t>ower</a:t>
            </a:r>
            <a:r>
              <a:rPr lang="en-US" sz="2400" dirty="0" smtClean="0"/>
              <a:t> Bridge is a</a:t>
            </a:r>
            <a:r>
              <a:rPr lang="cs-CZ" sz="2400" dirty="0" smtClean="0"/>
              <a:t> </a:t>
            </a:r>
            <a:r>
              <a:rPr lang="en-US" sz="2400" dirty="0" smtClean="0"/>
              <a:t>bridge in London</a:t>
            </a:r>
            <a:r>
              <a:rPr lang="cs-CZ" sz="2400" dirty="0" smtClean="0"/>
              <a:t>.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bridge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en-US" sz="2400" dirty="0" smtClean="0"/>
              <a:t> over the River Thames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428736"/>
            <a:ext cx="7500990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Buckingham</a:t>
            </a:r>
            <a:r>
              <a:rPr lang="cs-CZ" sz="2400" dirty="0" smtClean="0"/>
              <a:t> </a:t>
            </a:r>
            <a:r>
              <a:rPr lang="cs-CZ" sz="2400" dirty="0" err="1" smtClean="0"/>
              <a:t>Palace</a:t>
            </a:r>
            <a:r>
              <a:rPr lang="cs-CZ" sz="2400" dirty="0" smtClean="0"/>
              <a:t> - residence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Queen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1428736"/>
            <a:ext cx="6929486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08 – 26)</a:t>
            </a:r>
          </a:p>
          <a:p>
            <a:pPr hangingPunct="0"/>
            <a:r>
              <a:rPr lang="cs-CZ" dirty="0" smtClean="0"/>
              <a:t>Zdroje: vlastní archiv autorky.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111</Words>
  <Application>Microsoft Office PowerPoint</Application>
  <PresentationFormat>Předvádění na obrazovce (4:3)</PresentationFormat>
  <Paragraphs>12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Název školy: Základní škola Chomutov, Písečná 5144 Název materiálu: VY_22_INOVACE_13_Buildings in London_zh2 Číslo projektu: CZ 1.07/1.4.00/21.3355 Autor: Mgr. Zdena Hanušová Datum tvorby: 26.08.2013 Cílový ročník: 7.ročník Vzdělávací oblast: Anglický jazyk Klíčové slovo: budovy, stavby, okurka,  kostel, most. Anotace: Prezentace fotografií budov v Londýně.</vt:lpstr>
      <vt:lpstr>Buildings in London.</vt:lpstr>
      <vt:lpstr>The glass-covered skyscraper. 180 m high building is the eighth tallest building in London. </vt:lpstr>
      <vt:lpstr>Old buildings and new buildings in close proximity.</vt:lpstr>
      <vt:lpstr>The church next to the glass house.</vt:lpstr>
      <vt:lpstr>Horse Guards Parade is a large parade grounds in central London. </vt:lpstr>
      <vt:lpstr>Tower Bridge is a bridge in London. The bridge is over the River Thames.</vt:lpstr>
      <vt:lpstr>Buckingham Palace - residence of Queen.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Mgr. Miroslav Žalud</cp:lastModifiedBy>
  <cp:revision>8</cp:revision>
  <dcterms:created xsi:type="dcterms:W3CDTF">2013-04-28T18:44:26Z</dcterms:created>
  <dcterms:modified xsi:type="dcterms:W3CDTF">2013-09-01T17:32:59Z</dcterms:modified>
</cp:coreProperties>
</file>