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84" r:id="rId4"/>
    <p:sldId id="274" r:id="rId5"/>
    <p:sldId id="262" r:id="rId6"/>
    <p:sldId id="263" r:id="rId7"/>
    <p:sldId id="267" r:id="rId8"/>
    <p:sldId id="265" r:id="rId9"/>
    <p:sldId id="279" r:id="rId10"/>
    <p:sldId id="276" r:id="rId11"/>
    <p:sldId id="275" r:id="rId12"/>
    <p:sldId id="28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CC7F5-0145-49BC-88AC-7FF9EAA85C65}" type="datetimeFigureOut">
              <a:rPr lang="cs-CZ" smtClean="0"/>
              <a:pPr/>
              <a:t>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ED67F8-37FF-4518-BCCE-0F9A4D285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hangingPunct="0"/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VY_22_INOVACE_14_ </a:t>
            </a:r>
            <a:r>
              <a:rPr lang="cs-CZ" sz="1800" dirty="0" err="1" smtClean="0"/>
              <a:t>The</a:t>
            </a:r>
            <a:r>
              <a:rPr lang="cs-CZ" sz="1800" dirty="0" smtClean="0"/>
              <a:t> Tower_zh2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26.08.2013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6.ročník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hrad,  havran, zbraně, koně.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hradu v Londýně.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429132"/>
            <a:ext cx="6400800" cy="1209668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5357826"/>
            <a:ext cx="3372406" cy="78581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07249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357298"/>
            <a:ext cx="685804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3D Model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r>
              <a:rPr lang="cs-CZ" sz="2400" dirty="0" smtClean="0"/>
              <a:t>..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785926"/>
            <a:ext cx="8143932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Here lives the people who work at the castle.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810631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Here's the exposure to diamonds and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err="1" smtClean="0"/>
              <a:t>jewellery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817775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Staff Tower - Yeomen Warders - Guides, security and tourist attraction.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Weapons in the interior of the castle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643050"/>
            <a:ext cx="832063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Statues of horses English kings.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072494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Black Raven - these birds are kept from 16 century</a:t>
            </a:r>
            <a:r>
              <a:rPr lang="cs-CZ" sz="2400" dirty="0" smtClean="0"/>
              <a:t>. L</a:t>
            </a:r>
            <a:r>
              <a:rPr lang="en-US" sz="2400" dirty="0" err="1" smtClean="0"/>
              <a:t>egend</a:t>
            </a:r>
            <a:r>
              <a:rPr lang="en-US" sz="2400" dirty="0" smtClean="0"/>
              <a:t> says </a:t>
            </a:r>
            <a:r>
              <a:rPr lang="cs-CZ" sz="2400" dirty="0" smtClean="0"/>
              <a:t>-</a:t>
            </a:r>
            <a:r>
              <a:rPr lang="en-US" sz="2400" dirty="0" smtClean="0"/>
              <a:t> when they leave this place fits Tower and along with it the whole kingdom.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G</a:t>
            </a:r>
            <a:r>
              <a:rPr lang="en-US" sz="2400" dirty="0" err="1" smtClean="0"/>
              <a:t>uardian</a:t>
            </a:r>
            <a:r>
              <a:rPr lang="en-US" sz="2400" dirty="0" smtClean="0"/>
              <a:t> of the Tower of London – Beefeater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714488"/>
            <a:ext cx="82153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08 – 26)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134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VY_22_INOVACE_14_ The Tower_zh2 Číslo projektu: CZ 1.07/1.4.00/21.3355 Autor: Mgr. Zdena Hanušová Datum tvorby: 26.08.2013 Cílový ročník: 6.ročník Vzdělávací oblast: Anglický jazyk Klíčové slovo: hrad,  havran, zbraně, koně. Anotace: Prezentace fotografií hradu v Londýně. </vt:lpstr>
      <vt:lpstr>The Tower</vt:lpstr>
      <vt:lpstr>View of the Tower</vt:lpstr>
      <vt:lpstr>3D Model the Tower..</vt:lpstr>
      <vt:lpstr>Here lives the people who work at the castle.</vt:lpstr>
      <vt:lpstr>Here's the exposure to diamonds and  jewellery. </vt:lpstr>
      <vt:lpstr>Staff Tower - Yeomen Warders - Guides, security and tourist attraction.</vt:lpstr>
      <vt:lpstr>Weapons in the interior of the castle.</vt:lpstr>
      <vt:lpstr>Statues of horses English kings.</vt:lpstr>
      <vt:lpstr>Black Raven - these birds are kept from 16 century. Legend says - when they leave this place fits Tower and along with it the whole kingdom.</vt:lpstr>
      <vt:lpstr>Guardian of the Tower of London – Beefeater.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12</cp:revision>
  <dcterms:created xsi:type="dcterms:W3CDTF">2013-04-28T18:34:37Z</dcterms:created>
  <dcterms:modified xsi:type="dcterms:W3CDTF">2013-09-01T17:37:02Z</dcterms:modified>
</cp:coreProperties>
</file>