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6" r:id="rId13"/>
    <p:sldId id="270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7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11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2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2" name="Skupina 12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1376772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Číslo a početní operace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Přechod přes základ 10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říjen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1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noProof="0" dirty="0" smtClean="0">
                  <a:latin typeface="+mj-lt"/>
                  <a:ea typeface="+mj-ea"/>
                  <a:cs typeface="+mj-cs"/>
                </a:rPr>
                <a:t>2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2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k 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vyvození algoritmu sčítání s přechodem 10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. Žáci pracují s modelem a papírovými tečkami. Zjištění zapisují, hodnotí. Ve finále přiřazují model situace k příkladu 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Documents and Settings\rodiče\Local Settings\Temporary Internet Files\Content.IE5\EURUMKCX\MP900432704[1].jpg"/>
          <p:cNvPicPr>
            <a:picLocks noChangeAspect="1" noChangeArrowheads="1"/>
          </p:cNvPicPr>
          <p:nvPr/>
        </p:nvPicPr>
        <p:blipFill>
          <a:blip r:embed="rId2" cstate="print">
            <a:lum bright="30000" contrast="-10000"/>
          </a:blip>
          <a:srcRect/>
          <a:stretch>
            <a:fillRect/>
          </a:stretch>
        </p:blipFill>
        <p:spPr bwMode="auto">
          <a:xfrm>
            <a:off x="0" y="-1"/>
            <a:ext cx="8964488" cy="672763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412776"/>
            <a:ext cx="7772400" cy="1470025"/>
          </a:xfrm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Zavedení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čítání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 přechodem 10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Podnadpis 2"/>
          <p:cNvSpPr>
            <a:spLocks noGrp="1"/>
          </p:cNvSpPr>
          <p:nvPr/>
        </p:nvSpPr>
        <p:spPr bwMode="auto">
          <a:xfrm>
            <a:off x="395536" y="188640"/>
            <a:ext cx="8305800" cy="555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VY_42_INOVACE_11_Zavedení  sčítání s přechodem 10</a:t>
            </a:r>
            <a:endParaRPr lang="cs-CZ" sz="20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Documents and Settings\rodiče\Local Settings\Temporary Internet Files\Content.IE5\6DRJ4TI1\MC9003914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260648"/>
            <a:ext cx="3456384" cy="5184576"/>
          </a:xfrm>
          <a:prstGeom prst="rect">
            <a:avLst/>
          </a:prstGeom>
          <a:noFill/>
        </p:spPr>
      </p:pic>
      <p:pic>
        <p:nvPicPr>
          <p:cNvPr id="2054" name="Picture 6" descr="C:\Documents and Settings\rodiče\Local Settings\Temporary Internet Files\Content.IE5\EURUMKCX\MC90019227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3861048"/>
            <a:ext cx="3822363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1795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9716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63722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7956376" y="1196752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7636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34786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555776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1642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78802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5801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2267744" y="3140968"/>
            <a:ext cx="4208512" cy="1126976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9+1=10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lipsa 2"/>
          <p:cNvSpPr/>
          <p:nvPr/>
        </p:nvSpPr>
        <p:spPr>
          <a:xfrm>
            <a:off x="1795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9716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63722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956376" y="1196752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7636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34786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555776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1642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78802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55801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267744" y="3140968"/>
            <a:ext cx="4208512" cy="1126976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9+</a:t>
            </a: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=11</a:t>
            </a:r>
          </a:p>
        </p:txBody>
      </p:sp>
      <p:sp>
        <p:nvSpPr>
          <p:cNvPr id="14" name="Elipsa 13"/>
          <p:cNvSpPr/>
          <p:nvPr/>
        </p:nvSpPr>
        <p:spPr>
          <a:xfrm>
            <a:off x="179512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Elipsa 12"/>
          <p:cNvSpPr/>
          <p:nvPr/>
        </p:nvSpPr>
        <p:spPr>
          <a:xfrm>
            <a:off x="1795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9716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3722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7956376" y="1196752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7636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334786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555776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71642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478802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55801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odnadpis 2"/>
          <p:cNvSpPr txBox="1">
            <a:spLocks/>
          </p:cNvSpPr>
          <p:nvPr/>
        </p:nvSpPr>
        <p:spPr>
          <a:xfrm>
            <a:off x="2267744" y="3140968"/>
            <a:ext cx="4208512" cy="1126976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9+</a:t>
            </a:r>
            <a:r>
              <a:rPr lang="cs-CZ" sz="880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</a:t>
            </a: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=12</a:t>
            </a:r>
          </a:p>
        </p:txBody>
      </p:sp>
      <p:sp>
        <p:nvSpPr>
          <p:cNvPr id="24" name="Elipsa 23"/>
          <p:cNvSpPr/>
          <p:nvPr/>
        </p:nvSpPr>
        <p:spPr>
          <a:xfrm>
            <a:off x="179512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971600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1795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9716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63722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7956376" y="1196752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7636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34786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555776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1642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78802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5801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2267744" y="3140968"/>
            <a:ext cx="4208512" cy="1126976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9+</a:t>
            </a:r>
            <a:r>
              <a:rPr lang="cs-CZ" sz="880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</a:t>
            </a: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=13</a:t>
            </a:r>
          </a:p>
        </p:txBody>
      </p:sp>
      <p:sp>
        <p:nvSpPr>
          <p:cNvPr id="13" name="Elipsa 12"/>
          <p:cNvSpPr/>
          <p:nvPr/>
        </p:nvSpPr>
        <p:spPr>
          <a:xfrm>
            <a:off x="179512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971600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763688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1795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9716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63722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7956376" y="1196752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7636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34786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555776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1642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78802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5801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2267744" y="3140968"/>
            <a:ext cx="4208512" cy="1126976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9+</a:t>
            </a:r>
            <a:r>
              <a:rPr lang="cs-CZ" sz="880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5</a:t>
            </a: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=14</a:t>
            </a:r>
          </a:p>
        </p:txBody>
      </p:sp>
      <p:sp>
        <p:nvSpPr>
          <p:cNvPr id="13" name="Elipsa 12"/>
          <p:cNvSpPr/>
          <p:nvPr/>
        </p:nvSpPr>
        <p:spPr>
          <a:xfrm>
            <a:off x="179512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971600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1763688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2555776" y="1988840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1795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9716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63722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7956376" y="1196752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7636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34786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555776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1642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78802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5801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2267744" y="3140968"/>
            <a:ext cx="4208512" cy="1126976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9+</a:t>
            </a:r>
            <a:r>
              <a:rPr lang="cs-CZ" sz="880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6</a:t>
            </a: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=15</a:t>
            </a:r>
          </a:p>
        </p:txBody>
      </p:sp>
      <p:sp>
        <p:nvSpPr>
          <p:cNvPr id="13" name="Elipsa 12"/>
          <p:cNvSpPr/>
          <p:nvPr/>
        </p:nvSpPr>
        <p:spPr>
          <a:xfrm>
            <a:off x="179512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971600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763688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555776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347864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1795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9716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63722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7956376" y="1196752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7636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34786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555776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1642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78802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5801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2267744" y="3140968"/>
            <a:ext cx="4208512" cy="1126976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9+</a:t>
            </a:r>
            <a:r>
              <a:rPr lang="cs-CZ" sz="880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7</a:t>
            </a: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=16</a:t>
            </a:r>
          </a:p>
        </p:txBody>
      </p:sp>
      <p:sp>
        <p:nvSpPr>
          <p:cNvPr id="13" name="Elipsa 12"/>
          <p:cNvSpPr/>
          <p:nvPr/>
        </p:nvSpPr>
        <p:spPr>
          <a:xfrm>
            <a:off x="179512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971600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835696" y="1988840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627784" y="1988840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3419872" y="1988840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716016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1795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9716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63722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7956376" y="1196752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7636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34786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555776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1642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78802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5801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2267744" y="3140968"/>
            <a:ext cx="4208512" cy="1126976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9+</a:t>
            </a:r>
            <a:r>
              <a:rPr lang="cs-CZ" sz="880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8</a:t>
            </a: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=17</a:t>
            </a:r>
          </a:p>
        </p:txBody>
      </p:sp>
      <p:sp>
        <p:nvSpPr>
          <p:cNvPr id="13" name="Elipsa 12"/>
          <p:cNvSpPr/>
          <p:nvPr/>
        </p:nvSpPr>
        <p:spPr>
          <a:xfrm>
            <a:off x="179512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971600" y="1988840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1763688" y="1988840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2555776" y="1988840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3347864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4788024" y="1988840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5580112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1795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9716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63722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7956376" y="1196752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7636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34786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555776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1642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78802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5801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2267744" y="3140968"/>
            <a:ext cx="4208512" cy="1126976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9+</a:t>
            </a:r>
            <a:r>
              <a:rPr lang="cs-CZ" sz="880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9</a:t>
            </a: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=18</a:t>
            </a:r>
          </a:p>
        </p:txBody>
      </p:sp>
      <p:sp>
        <p:nvSpPr>
          <p:cNvPr id="13" name="Elipsa 12"/>
          <p:cNvSpPr/>
          <p:nvPr/>
        </p:nvSpPr>
        <p:spPr>
          <a:xfrm>
            <a:off x="179512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971600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763688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555776" y="2132856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3347864" y="2132856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932040" y="1988840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5652120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6444208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1795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9716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6372200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7956376" y="1196752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7636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34786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555776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164288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788024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580112" y="1196752"/>
            <a:ext cx="720080" cy="648072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2267744" y="3140968"/>
            <a:ext cx="4208512" cy="1126976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9+</a:t>
            </a:r>
            <a:r>
              <a:rPr lang="cs-CZ" sz="880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10</a:t>
            </a:r>
            <a:r>
              <a:rPr kumimoji="0" lang="cs-CZ" sz="8800" i="0" u="none" strike="noStrike" kern="1200" cap="none" spc="0" normalizeH="0" baseline="0" noProof="0" dirty="0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=19</a:t>
            </a:r>
          </a:p>
        </p:txBody>
      </p:sp>
      <p:sp>
        <p:nvSpPr>
          <p:cNvPr id="13" name="Elipsa 12"/>
          <p:cNvSpPr/>
          <p:nvPr/>
        </p:nvSpPr>
        <p:spPr>
          <a:xfrm>
            <a:off x="179512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971600" y="1988840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1763688" y="1988840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2555776" y="1988840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3347864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4788024" y="1988840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5580112" y="2060848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6444208" y="1988840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7308304" y="1988840"/>
            <a:ext cx="720080" cy="648072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http://office.microsoft.com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</TotalTime>
  <Words>111</Words>
  <Application>Microsoft Office PowerPoint</Application>
  <PresentationFormat>Předvádění na obrazovce (4:3)</PresentationFormat>
  <Paragraphs>32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Zavedení sčítání s přechodem 10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Zavedení počítání s přechodem 10</dc:title>
  <dc:creator>Hanka</dc:creator>
  <cp:lastModifiedBy>Hanka</cp:lastModifiedBy>
  <cp:revision>5</cp:revision>
  <dcterms:modified xsi:type="dcterms:W3CDTF">2011-12-31T17:44:29Z</dcterms:modified>
</cp:coreProperties>
</file>