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ef" initials="r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1-22T20:13:16.341" idx="2">
    <p:pos x="224" y="232"/>
    <p:text>Řešení: Žáci počítají a řadí od nejmenšího výsledku po největší: 2+9=11, 6+6=12, 5+8=13, 7+7=14, 7+8=15, 8+8=16,  6+11=17, 9+9=18, 7+ 12=19, 12+8=20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5-11T16:32:53.952" idx="1">
    <p:pos x="114" y="170"/>
    <p:text>Řešení: Žáci počítají příklady a řadí kolečka za sebou od nejmenšího po největší:
3+1=4, 8+2=10, 3+8=11, 6+6=12, 16-3=13, 5+9=14, 7+8=15, 7+9=16, 9+9=18, 20-0=20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97BEA6-E774-4E2C-AC1F-82A0C6296B31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09009B-4CF1-429C-84CE-7C1A0FD29A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8321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09009B-4CF1-429C-84CE-7C1A0FD29AE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292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CE99D62-A6B0-47D2-91DA-FEE2D13D4467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B04219A-C8F2-41EF-92FF-BB42622A03B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467544" y="548680"/>
            <a:ext cx="7982474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VY_32_INOVACE_01_POČÍTÁNÍ </a:t>
            </a:r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1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187625" y="2204864"/>
            <a:ext cx="6543212" cy="17713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Autorem materiálu a všech jeho částí, není-li uvedeno jinak, je Mgr. Marie Nováková, financováno z ESF a státního rozpočtu.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882" y="4625248"/>
            <a:ext cx="3452732" cy="121835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7172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1115616" y="303024"/>
            <a:ext cx="7125113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VY_32_INOVACE_01_POČÍTÁNÍ </a:t>
            </a:r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1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1889200" y="21778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9</a:t>
            </a:r>
          </a:p>
          <a:p>
            <a:pPr algn="ctr"/>
            <a:r>
              <a:rPr lang="cs-CZ" dirty="0" smtClean="0"/>
              <a:t> +9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659164" y="336056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  6</a:t>
            </a:r>
          </a:p>
          <a:p>
            <a:pPr algn="ctr"/>
            <a:r>
              <a:rPr lang="cs-CZ" sz="1600" dirty="0" smtClean="0"/>
              <a:t>+11</a:t>
            </a:r>
            <a:endParaRPr lang="cs-CZ" sz="1600" dirty="0"/>
          </a:p>
        </p:txBody>
      </p:sp>
      <p:sp>
        <p:nvSpPr>
          <p:cNvPr id="8" name="Ovál 7"/>
          <p:cNvSpPr/>
          <p:nvPr/>
        </p:nvSpPr>
        <p:spPr>
          <a:xfrm>
            <a:off x="1298104" y="478395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7</a:t>
            </a:r>
          </a:p>
          <a:p>
            <a:pPr algn="ctr"/>
            <a:r>
              <a:rPr lang="cs-CZ" dirty="0"/>
              <a:t>+</a:t>
            </a:r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573564" y="462798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7</a:t>
            </a:r>
          </a:p>
          <a:p>
            <a:pPr algn="ctr"/>
            <a:r>
              <a:rPr lang="cs-CZ" dirty="0" smtClean="0"/>
              <a:t>+7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4334272" y="432675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6</a:t>
            </a:r>
          </a:p>
          <a:p>
            <a:pPr algn="ctr"/>
            <a:r>
              <a:rPr lang="cs-CZ" dirty="0" smtClean="0"/>
              <a:t>+6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6744964" y="24663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  8</a:t>
            </a:r>
          </a:p>
          <a:p>
            <a:pPr algn="ctr"/>
            <a:r>
              <a:rPr lang="cs-CZ" dirty="0" smtClean="0"/>
              <a:t>+8</a:t>
            </a:r>
          </a:p>
          <a:p>
            <a:pPr algn="ctr"/>
            <a:endParaRPr lang="cs-CZ" dirty="0"/>
          </a:p>
        </p:txBody>
      </p:sp>
      <p:sp>
        <p:nvSpPr>
          <p:cNvPr id="12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539552" y="6102806"/>
            <a:ext cx="833774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Marie Nováková, financováno z ESF  a státního rozpočtu.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766688" y="1294284"/>
            <a:ext cx="753443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Seřaď výsledky od nejmenšího po největší</a:t>
            </a:r>
            <a:endParaRPr lang="cs-CZ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Ovál 14"/>
          <p:cNvSpPr/>
          <p:nvPr/>
        </p:nvSpPr>
        <p:spPr>
          <a:xfrm>
            <a:off x="868884" y="305626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  7</a:t>
            </a:r>
          </a:p>
          <a:p>
            <a:pPr algn="ctr"/>
            <a:r>
              <a:rPr lang="cs-CZ" sz="1600" dirty="0" smtClean="0"/>
              <a:t>+12</a:t>
            </a:r>
            <a:endParaRPr lang="cs-CZ" sz="1600" dirty="0"/>
          </a:p>
        </p:txBody>
      </p:sp>
      <p:sp>
        <p:nvSpPr>
          <p:cNvPr id="16" name="Ovál 15"/>
          <p:cNvSpPr/>
          <p:nvPr/>
        </p:nvSpPr>
        <p:spPr>
          <a:xfrm>
            <a:off x="3419872" y="265737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12</a:t>
            </a:r>
          </a:p>
          <a:p>
            <a:pPr algn="ctr"/>
            <a:r>
              <a:rPr lang="cs-CZ" dirty="0" smtClean="0"/>
              <a:t>+8</a:t>
            </a:r>
          </a:p>
          <a:p>
            <a:pPr algn="ctr"/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2470944" y="371358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2</a:t>
            </a:r>
          </a:p>
          <a:p>
            <a:pPr algn="ctr"/>
            <a:r>
              <a:rPr lang="cs-CZ" dirty="0" smtClean="0"/>
              <a:t>+9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4860032" y="22684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9</a:t>
            </a:r>
          </a:p>
          <a:p>
            <a:pPr algn="ctr"/>
            <a:r>
              <a:rPr lang="cs-CZ" dirty="0" smtClean="0"/>
              <a:t>+5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565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66688" y="1294284"/>
            <a:ext cx="753443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Seřaď výsledky od nejmenšího po největší</a:t>
            </a:r>
            <a:endParaRPr lang="cs-CZ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Nadpis 3"/>
          <p:cNvSpPr txBox="1">
            <a:spLocks noGrp="1"/>
          </p:cNvSpPr>
          <p:nvPr>
            <p:ph type="title"/>
          </p:nvPr>
        </p:nvSpPr>
        <p:spPr>
          <a:xfrm>
            <a:off x="1009447" y="332656"/>
            <a:ext cx="7125113" cy="9244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VY_32_INOVACE_07_POČÍTÁNÍ ZPAMĚTI 1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1115616" y="303024"/>
            <a:ext cx="7125113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wrap="square" lIns="91440" tIns="45720" rIns="91440" bIns="45720" rtlCol="0" anchor="b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cs-CZ"/>
            </a:defPPr>
            <a:lvl1pPr marL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VY_32_INOVACE_01_POČÍTÁNÍ </a:t>
            </a:r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ZPAMĚTI 1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132112" y="267007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/>
              <a:t>7</a:t>
            </a:r>
            <a:r>
              <a:rPr lang="cs-CZ" sz="1600" dirty="0" smtClean="0"/>
              <a:t>+8</a:t>
            </a:r>
            <a:endParaRPr lang="cs-CZ" sz="1600" dirty="0"/>
          </a:p>
        </p:txBody>
      </p:sp>
      <p:sp>
        <p:nvSpPr>
          <p:cNvPr id="12" name="Ovál 11"/>
          <p:cNvSpPr/>
          <p:nvPr/>
        </p:nvSpPr>
        <p:spPr>
          <a:xfrm>
            <a:off x="2790900" y="347054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3+1</a:t>
            </a:r>
            <a:endParaRPr lang="cs-CZ" sz="1400" dirty="0"/>
          </a:p>
        </p:txBody>
      </p:sp>
      <p:sp>
        <p:nvSpPr>
          <p:cNvPr id="13" name="Ovál 12"/>
          <p:cNvSpPr/>
          <p:nvPr/>
        </p:nvSpPr>
        <p:spPr>
          <a:xfrm>
            <a:off x="1034108" y="438494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16-3</a:t>
            </a:r>
            <a:endParaRPr lang="cs-CZ" sz="1400" dirty="0"/>
          </a:p>
        </p:txBody>
      </p:sp>
      <p:sp>
        <p:nvSpPr>
          <p:cNvPr id="14" name="Ovál 13"/>
          <p:cNvSpPr/>
          <p:nvPr/>
        </p:nvSpPr>
        <p:spPr>
          <a:xfrm>
            <a:off x="5915000" y="45071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18-9</a:t>
            </a:r>
            <a:endParaRPr lang="cs-CZ" sz="1400" dirty="0"/>
          </a:p>
        </p:txBody>
      </p:sp>
      <p:sp>
        <p:nvSpPr>
          <p:cNvPr id="15" name="Ovál 14"/>
          <p:cNvSpPr/>
          <p:nvPr/>
        </p:nvSpPr>
        <p:spPr>
          <a:xfrm>
            <a:off x="6829400" y="367250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9+9</a:t>
            </a:r>
            <a:endParaRPr lang="cs-CZ" sz="1600" dirty="0"/>
          </a:p>
        </p:txBody>
      </p:sp>
      <p:sp>
        <p:nvSpPr>
          <p:cNvPr id="16" name="Ovál 15"/>
          <p:cNvSpPr/>
          <p:nvPr/>
        </p:nvSpPr>
        <p:spPr>
          <a:xfrm>
            <a:off x="4533904" y="347054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5</a:t>
            </a:r>
            <a:r>
              <a:rPr lang="cs-CZ" sz="1400" dirty="0" smtClean="0"/>
              <a:t>+9</a:t>
            </a:r>
            <a:endParaRPr lang="cs-CZ" sz="1400" dirty="0"/>
          </a:p>
        </p:txBody>
      </p:sp>
      <p:sp>
        <p:nvSpPr>
          <p:cNvPr id="18" name="Ovál 17"/>
          <p:cNvSpPr/>
          <p:nvPr/>
        </p:nvSpPr>
        <p:spPr>
          <a:xfrm>
            <a:off x="7386723" y="22123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7+9</a:t>
            </a:r>
            <a:endParaRPr lang="cs-CZ" sz="1600" dirty="0"/>
          </a:p>
        </p:txBody>
      </p:sp>
      <p:sp>
        <p:nvSpPr>
          <p:cNvPr id="19" name="Ovál 18"/>
          <p:cNvSpPr/>
          <p:nvPr/>
        </p:nvSpPr>
        <p:spPr>
          <a:xfrm>
            <a:off x="1975720" y="190807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8+2</a:t>
            </a:r>
            <a:endParaRPr lang="cs-CZ" sz="1600" dirty="0"/>
          </a:p>
        </p:txBody>
      </p:sp>
      <p:sp>
        <p:nvSpPr>
          <p:cNvPr id="20" name="Ovál 19"/>
          <p:cNvSpPr/>
          <p:nvPr/>
        </p:nvSpPr>
        <p:spPr>
          <a:xfrm>
            <a:off x="2351312" y="472514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15-7</a:t>
            </a:r>
            <a:endParaRPr lang="cs-CZ" sz="1400" dirty="0"/>
          </a:p>
        </p:txBody>
      </p:sp>
      <p:sp>
        <p:nvSpPr>
          <p:cNvPr id="21" name="Ovál 20"/>
          <p:cNvSpPr/>
          <p:nvPr/>
        </p:nvSpPr>
        <p:spPr>
          <a:xfrm>
            <a:off x="5448304" y="224036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/>
              <a:t>6</a:t>
            </a:r>
            <a:r>
              <a:rPr lang="cs-CZ" sz="1600" dirty="0" smtClean="0"/>
              <a:t>+6</a:t>
            </a:r>
            <a:endParaRPr lang="cs-CZ" sz="1600" dirty="0"/>
          </a:p>
        </p:txBody>
      </p:sp>
      <p:sp>
        <p:nvSpPr>
          <p:cNvPr id="22" name="Ovál 21"/>
          <p:cNvSpPr/>
          <p:nvPr/>
        </p:nvSpPr>
        <p:spPr>
          <a:xfrm>
            <a:off x="4015016" y="496396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20-0</a:t>
            </a:r>
            <a:endParaRPr lang="cs-CZ" sz="1400" dirty="0"/>
          </a:p>
        </p:txBody>
      </p:sp>
      <p:sp>
        <p:nvSpPr>
          <p:cNvPr id="23" name="Ovál 22"/>
          <p:cNvSpPr/>
          <p:nvPr/>
        </p:nvSpPr>
        <p:spPr>
          <a:xfrm>
            <a:off x="3275856" y="206047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3+8</a:t>
            </a:r>
            <a:endParaRPr lang="cs-CZ" sz="1600" dirty="0"/>
          </a:p>
        </p:txBody>
      </p:sp>
      <p:sp>
        <p:nvSpPr>
          <p:cNvPr id="1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902076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Marie Nováková, financováno z ESF  a státního rozpočtu.</a:t>
            </a:r>
            <a:endParaRPr lang="cs-CZ" dirty="0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415" y="5691088"/>
            <a:ext cx="1914884" cy="675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47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theme/theme1.xml><?xml version="1.0" encoding="utf-8"?>
<a:theme xmlns:a="http://schemas.openxmlformats.org/drawingml/2006/main" name="Spring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42</TotalTime>
  <Words>150</Words>
  <Application>Microsoft Office PowerPoint</Application>
  <PresentationFormat>Předvádění na obrazovce (4:3)</PresentationFormat>
  <Paragraphs>43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Spring</vt:lpstr>
      <vt:lpstr>Prezentace aplikace PowerPoint</vt:lpstr>
      <vt:lpstr>VY_32_INOVACE_01_POČÍTÁNÍ ZPAMĚTI 1</vt:lpstr>
      <vt:lpstr>VY_32_INOVACE_07_POČÍTÁNÍ ZPAMĚTI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ref</dc:creator>
  <cp:lastModifiedBy>ref</cp:lastModifiedBy>
  <cp:revision>7</cp:revision>
  <dcterms:created xsi:type="dcterms:W3CDTF">2013-01-22T16:25:47Z</dcterms:created>
  <dcterms:modified xsi:type="dcterms:W3CDTF">2013-05-11T16:06:05Z</dcterms:modified>
</cp:coreProperties>
</file>