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1T15:18:30.388" idx="1">
    <p:pos x="19" y="10"/>
    <p:text>Řešení:Žáci interaktivním perem nejprve počítají menšence, pak odstraňují menšitele a přiřazují výsledek.18 - 9 = 9, 12 - 8 = 4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1T15:53:40.766" idx="2">
    <p:pos x="10" y="10"/>
    <p:text>Řešení:Žáci interaktivním perem přiřazují nejprve menšence, poté menšitele odstraňují, vytvářejí podíl: 11 - 5 = 6, 13 - 7 = 6, 11 - 9 = 2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27F8A07-1325-4E6B-8FCF-B0DB3AE2FE8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FF94AED-AD1C-4E5F-80D7-13A92984F8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2.xml"/><Relationship Id="rId5" Type="http://schemas.openxmlformats.org/officeDocument/2006/relationships/image" Target="../media/image2.jpe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VY_32_INOVACE_02_POČÍTÁNÍ ZPAMĚTI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5" name="Podnadpis 2"/>
          <p:cNvSpPr txBox="1">
            <a:spLocks noGrp="1"/>
          </p:cNvSpPr>
          <p:nvPr>
            <p:ph idx="1"/>
          </p:nvPr>
        </p:nvSpPr>
        <p:spPr>
          <a:xfrm>
            <a:off x="1331640" y="2348880"/>
            <a:ext cx="6480835" cy="153739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2278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73944" y="848101"/>
            <a:ext cx="765849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VY_32_INOVACE_02_POČÍTÁNÍ ZPAMĚTI 1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26239" y="1668712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18 - 9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12964" y="16687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167943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18506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2095" y="186410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640622" y="2590233"/>
            <a:ext cx="609623" cy="4572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60784" y="1776608"/>
            <a:ext cx="609623" cy="45721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44893" y="3347840"/>
            <a:ext cx="609623" cy="45721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46774" y="2725799"/>
            <a:ext cx="609623" cy="45721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20186" y="2612100"/>
            <a:ext cx="609623" cy="45721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57818" y="3138244"/>
            <a:ext cx="609623" cy="45721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287604" y="2723870"/>
            <a:ext cx="609623" cy="45721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86707" y="3249572"/>
            <a:ext cx="609623" cy="45721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88697" y="2177871"/>
            <a:ext cx="609623" cy="45721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06692" y="1806717"/>
            <a:ext cx="609623" cy="45721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94910" y="1667467"/>
            <a:ext cx="609623" cy="45721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49012" y="2597870"/>
            <a:ext cx="609623" cy="45721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06692" y="2639949"/>
            <a:ext cx="609623" cy="4572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20442" y="2528621"/>
            <a:ext cx="609623" cy="45721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44053" y="2798001"/>
            <a:ext cx="609623" cy="45721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94911" y="2482683"/>
            <a:ext cx="609623" cy="45721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0524" y="2783703"/>
            <a:ext cx="609623" cy="45721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0990" y="2124970"/>
            <a:ext cx="609623" cy="457217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787193" y="3676382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– 8 =</a:t>
            </a:r>
            <a:endParaRPr lang="cs-CZ" dirty="0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4188" y="3537848"/>
            <a:ext cx="469100" cy="77614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4900" y="4454561"/>
            <a:ext cx="469100" cy="77614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095" y="4415046"/>
            <a:ext cx="469100" cy="77614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86" y="4599712"/>
            <a:ext cx="469100" cy="77614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152" y="4305667"/>
            <a:ext cx="469100" cy="77614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25" y="4313996"/>
            <a:ext cx="469100" cy="77614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6257" y="4509483"/>
            <a:ext cx="469100" cy="77614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101" y="5136024"/>
            <a:ext cx="469100" cy="77614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3663" y="4635111"/>
            <a:ext cx="469100" cy="77614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0265" y="4121409"/>
            <a:ext cx="469100" cy="77614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0807" y="3609100"/>
            <a:ext cx="469100" cy="7761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530" y="4662823"/>
            <a:ext cx="469100" cy="776148"/>
          </a:xfrm>
          <a:prstGeom prst="rect">
            <a:avLst/>
          </a:prstGeom>
        </p:spPr>
      </p:pic>
      <p:sp>
        <p:nvSpPr>
          <p:cNvPr id="41" name="TextovéPole 40"/>
          <p:cNvSpPr txBox="1"/>
          <p:nvPr/>
        </p:nvSpPr>
        <p:spPr>
          <a:xfrm>
            <a:off x="4297152" y="2068788"/>
            <a:ext cx="279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851920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990832" y="36965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100392" y="441504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7" name="Zástupný symbol pro zápatí 11"/>
          <p:cNvSpPr>
            <a:spLocks noGrp="1"/>
          </p:cNvSpPr>
          <p:nvPr/>
        </p:nvSpPr>
        <p:spPr>
          <a:xfrm>
            <a:off x="333343" y="6237312"/>
            <a:ext cx="8640960" cy="49678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94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299" y="1685972"/>
            <a:ext cx="601712" cy="5237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0513" y="2066793"/>
            <a:ext cx="601712" cy="5237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2756" y="1685972"/>
            <a:ext cx="601712" cy="5237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262" y="1162180"/>
            <a:ext cx="601712" cy="5237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579" y="4169981"/>
            <a:ext cx="601712" cy="5237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6699" y="2632239"/>
            <a:ext cx="601712" cy="5237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2290" y="4483018"/>
            <a:ext cx="601712" cy="5237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560" y="3041447"/>
            <a:ext cx="601712" cy="5237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115" y="2667815"/>
            <a:ext cx="601712" cy="5237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338" y="2679180"/>
            <a:ext cx="601712" cy="52379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693" y="2678238"/>
            <a:ext cx="601712" cy="523792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356855" y="1239410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– 5 =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214402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230292" y="28336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54490" y="34628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56176" y="248314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32040" y="26678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21112" y="3380573"/>
            <a:ext cx="260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495" y="4061902"/>
            <a:ext cx="398154" cy="45710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5511" y="4141004"/>
            <a:ext cx="398154" cy="45710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8742" y="4836064"/>
            <a:ext cx="398154" cy="45710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3410" y="5017552"/>
            <a:ext cx="398154" cy="45710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731" y="3462882"/>
            <a:ext cx="398154" cy="45710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3213" y="3712879"/>
            <a:ext cx="398154" cy="45710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994" y="3480539"/>
            <a:ext cx="398154" cy="45710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4117" y="3369144"/>
            <a:ext cx="398154" cy="45710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003" y="3560752"/>
            <a:ext cx="398154" cy="45710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0908" y="5064615"/>
            <a:ext cx="398154" cy="45710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141" y="4254467"/>
            <a:ext cx="398154" cy="45710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358" y="2101705"/>
            <a:ext cx="398154" cy="45710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127" y="1871587"/>
            <a:ext cx="398154" cy="457102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411317" y="3278216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 – 7 =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307019" y="35817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20272" y="40388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790594" y="303570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307019" y="4832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7065" y="1359428"/>
            <a:ext cx="381874" cy="850336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647" y="4668098"/>
            <a:ext cx="381874" cy="850336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3191" y="1296024"/>
            <a:ext cx="381874" cy="850336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317" y="3407046"/>
            <a:ext cx="381874" cy="85033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15" y="5096549"/>
            <a:ext cx="381874" cy="850336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232" y="4622530"/>
            <a:ext cx="381874" cy="85033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3459" y="2432233"/>
            <a:ext cx="381874" cy="850336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728" y="1479920"/>
            <a:ext cx="381874" cy="850336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6190" y="3977343"/>
            <a:ext cx="381874" cy="850336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435" y="4949382"/>
            <a:ext cx="381874" cy="8503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08" y="2015077"/>
            <a:ext cx="381874" cy="850336"/>
          </a:xfrm>
          <a:prstGeom prst="rect">
            <a:avLst/>
          </a:prstGeom>
        </p:spPr>
      </p:pic>
      <p:sp>
        <p:nvSpPr>
          <p:cNvPr id="54" name="TextovéPole 53"/>
          <p:cNvSpPr txBox="1"/>
          <p:nvPr/>
        </p:nvSpPr>
        <p:spPr>
          <a:xfrm>
            <a:off x="411317" y="4375582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– 9 =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020272" y="51491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608705" y="48631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415476" y="5047804"/>
            <a:ext cx="191415" cy="374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722243" y="5417137"/>
            <a:ext cx="172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115" y="5507864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" name="Zástupný symbol pro zápatí 11"/>
          <p:cNvSpPr>
            <a:spLocks noGrp="1"/>
          </p:cNvSpPr>
          <p:nvPr/>
        </p:nvSpPr>
        <p:spPr>
          <a:xfrm>
            <a:off x="107504" y="6201855"/>
            <a:ext cx="8978495" cy="529636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 Mgr. Marie Nováková, financováno z ESF a státního rozpočtu.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938418" y="341709"/>
            <a:ext cx="765849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VY_32_INOVACE_02_POČÍTÁNÍ ZPAMĚTI 1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715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70</TotalTime>
  <Words>123</Words>
  <Application>Microsoft Office PowerPoint</Application>
  <PresentationFormat>Předvádění na obrazovce (4:3)</PresentationFormat>
  <Paragraphs>33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Austin</vt:lpstr>
      <vt:lpstr>VY_32_INOVACE_02_POČÍTÁNÍ ZPAMĚTI 1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17</cp:revision>
  <dcterms:created xsi:type="dcterms:W3CDTF">2011-04-09T14:45:40Z</dcterms:created>
  <dcterms:modified xsi:type="dcterms:W3CDTF">2013-05-12T10:38:00Z</dcterms:modified>
</cp:coreProperties>
</file>