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omments/comment1.xml" ContentType="application/vnd.openxmlformats-officedocument.presentationml.comments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6" r:id="rId3"/>
    <p:sldId id="257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4" clrIdx="0"/>
  <p:cmAuthor id="1" name="ref" initials="r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1026" y="-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3-05-11T15:54:01.483" idx="1">
    <p:pos x="10" y="1"/>
    <p:text>Řešení: Nejprve žáci řadí obrázky a ústně rozkládají číslo, potom přiřazují výsledky. 5 = 3 + 2, 8 = 5 + 3, 
7 = 2 + 5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1-04-09T21:15:38.788" idx="2">
    <p:pos x="10" y="10"/>
    <p:text>Řešení: 9 = 4 + 5, 10 = 3 + 7, 6 = 0 + 6</p:text>
  </p:cm>
</p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62814A3-CB33-4DBB-AD6D-36E0EEB488D9}" type="doc">
      <dgm:prSet loTypeId="urn:microsoft.com/office/officeart/2005/8/layout/arrow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0D99CD7-8A12-4494-A0F9-87A80E949AE5}">
      <dgm:prSet phldrT="[Text]"/>
      <dgm:spPr/>
      <dgm:t>
        <a:bodyPr/>
        <a:lstStyle/>
        <a:p>
          <a:r>
            <a:rPr lang="cs-CZ" dirty="0" smtClean="0"/>
            <a:t>3</a:t>
          </a:r>
          <a:endParaRPr lang="cs-CZ" dirty="0"/>
        </a:p>
      </dgm:t>
    </dgm:pt>
    <dgm:pt modelId="{F75B35B8-E715-4308-AAB5-86ABB2497612}" type="parTrans" cxnId="{4A3560D1-0DD0-4BA2-B488-1D61A6F28E56}">
      <dgm:prSet/>
      <dgm:spPr/>
      <dgm:t>
        <a:bodyPr/>
        <a:lstStyle/>
        <a:p>
          <a:endParaRPr lang="cs-CZ"/>
        </a:p>
      </dgm:t>
    </dgm:pt>
    <dgm:pt modelId="{CA333F17-9ADB-44D0-9CAB-860CDEDAE1DB}" type="sibTrans" cxnId="{4A3560D1-0DD0-4BA2-B488-1D61A6F28E56}">
      <dgm:prSet/>
      <dgm:spPr/>
      <dgm:t>
        <a:bodyPr/>
        <a:lstStyle/>
        <a:p>
          <a:endParaRPr lang="cs-CZ"/>
        </a:p>
      </dgm:t>
    </dgm:pt>
    <dgm:pt modelId="{E5A6C0A1-7785-4976-9161-F38D30D1228B}" type="pres">
      <dgm:prSet presAssocID="{262814A3-CB33-4DBB-AD6D-36E0EEB488D9}" presName="compositeShape" presStyleCnt="0">
        <dgm:presLayoutVars>
          <dgm:chMax val="2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74D69C6-E2A6-488D-9D87-168935F057EE}" type="pres">
      <dgm:prSet presAssocID="{262814A3-CB33-4DBB-AD6D-36E0EEB488D9}" presName="ribbon" presStyleLbl="node1" presStyleIdx="0" presStyleCnt="1"/>
      <dgm:spPr/>
      <dgm:t>
        <a:bodyPr/>
        <a:lstStyle/>
        <a:p>
          <a:endParaRPr lang="cs-CZ"/>
        </a:p>
      </dgm:t>
    </dgm:pt>
    <dgm:pt modelId="{F3E5981F-160D-46EC-944E-5E9FDF58B16E}" type="pres">
      <dgm:prSet presAssocID="{262814A3-CB33-4DBB-AD6D-36E0EEB488D9}" presName="leftArrow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254C45-4BEB-4EFB-9C46-15D328F0A52C}" type="pres">
      <dgm:prSet presAssocID="{262814A3-CB33-4DBB-AD6D-36E0EEB488D9}" presName="rightArrowText" presStyleLbl="node1" presStyleIdx="0" presStyleCnt="1" custLinFactX="100000" custLinFactNeighborX="189184" custLinFactNeighborY="-2536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A3560D1-0DD0-4BA2-B488-1D61A6F28E56}" srcId="{262814A3-CB33-4DBB-AD6D-36E0EEB488D9}" destId="{90D99CD7-8A12-4494-A0F9-87A80E949AE5}" srcOrd="0" destOrd="0" parTransId="{F75B35B8-E715-4308-AAB5-86ABB2497612}" sibTransId="{CA333F17-9ADB-44D0-9CAB-860CDEDAE1DB}"/>
    <dgm:cxn modelId="{4E503200-EFC0-41B1-878D-AD95987B16B4}" type="presOf" srcId="{90D99CD7-8A12-4494-A0F9-87A80E949AE5}" destId="{F3E5981F-160D-46EC-944E-5E9FDF58B16E}" srcOrd="0" destOrd="0" presId="urn:microsoft.com/office/officeart/2005/8/layout/arrow6"/>
    <dgm:cxn modelId="{FC19CB0C-F7FD-4EE9-B56A-EDD2EDE0E898}" type="presOf" srcId="{262814A3-CB33-4DBB-AD6D-36E0EEB488D9}" destId="{E5A6C0A1-7785-4976-9161-F38D30D1228B}" srcOrd="0" destOrd="0" presId="urn:microsoft.com/office/officeart/2005/8/layout/arrow6"/>
    <dgm:cxn modelId="{87B78A8F-4254-4E8F-B845-55DCADA887D5}" type="presParOf" srcId="{E5A6C0A1-7785-4976-9161-F38D30D1228B}" destId="{174D69C6-E2A6-488D-9D87-168935F057EE}" srcOrd="0" destOrd="0" presId="urn:microsoft.com/office/officeart/2005/8/layout/arrow6"/>
    <dgm:cxn modelId="{D6EE2B6D-73F7-49EB-BDD2-1F3829DD5D0F}" type="presParOf" srcId="{E5A6C0A1-7785-4976-9161-F38D30D1228B}" destId="{F3E5981F-160D-46EC-944E-5E9FDF58B16E}" srcOrd="1" destOrd="0" presId="urn:microsoft.com/office/officeart/2005/8/layout/arrow6"/>
    <dgm:cxn modelId="{94C08E85-A8F2-47F8-A265-16AAE5119639}" type="presParOf" srcId="{E5A6C0A1-7785-4976-9161-F38D30D1228B}" destId="{CB254C45-4BEB-4EFB-9C46-15D328F0A52C}" srcOrd="2" destOrd="0" presId="urn:microsoft.com/office/officeart/2005/8/layout/arrow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62814A3-CB33-4DBB-AD6D-36E0EEB488D9}" type="doc">
      <dgm:prSet loTypeId="urn:microsoft.com/office/officeart/2005/8/layout/arrow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0D99CD7-8A12-4494-A0F9-87A80E949AE5}">
      <dgm:prSet phldrT="[Text]"/>
      <dgm:spPr/>
      <dgm:t>
        <a:bodyPr/>
        <a:lstStyle/>
        <a:p>
          <a:r>
            <a:rPr lang="cs-CZ" dirty="0" smtClean="0"/>
            <a:t>4</a:t>
          </a:r>
          <a:endParaRPr lang="cs-CZ" dirty="0"/>
        </a:p>
      </dgm:t>
    </dgm:pt>
    <dgm:pt modelId="{F75B35B8-E715-4308-AAB5-86ABB2497612}" type="parTrans" cxnId="{4A3560D1-0DD0-4BA2-B488-1D61A6F28E56}">
      <dgm:prSet/>
      <dgm:spPr/>
      <dgm:t>
        <a:bodyPr/>
        <a:lstStyle/>
        <a:p>
          <a:endParaRPr lang="cs-CZ"/>
        </a:p>
      </dgm:t>
    </dgm:pt>
    <dgm:pt modelId="{CA333F17-9ADB-44D0-9CAB-860CDEDAE1DB}" type="sibTrans" cxnId="{4A3560D1-0DD0-4BA2-B488-1D61A6F28E56}">
      <dgm:prSet/>
      <dgm:spPr/>
      <dgm:t>
        <a:bodyPr/>
        <a:lstStyle/>
        <a:p>
          <a:endParaRPr lang="cs-CZ"/>
        </a:p>
      </dgm:t>
    </dgm:pt>
    <dgm:pt modelId="{E5A6C0A1-7785-4976-9161-F38D30D1228B}" type="pres">
      <dgm:prSet presAssocID="{262814A3-CB33-4DBB-AD6D-36E0EEB488D9}" presName="compositeShape" presStyleCnt="0">
        <dgm:presLayoutVars>
          <dgm:chMax val="2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74D69C6-E2A6-488D-9D87-168935F057EE}" type="pres">
      <dgm:prSet presAssocID="{262814A3-CB33-4DBB-AD6D-36E0EEB488D9}" presName="ribbon" presStyleLbl="node1" presStyleIdx="0" presStyleCnt="1"/>
      <dgm:spPr/>
      <dgm:t>
        <a:bodyPr/>
        <a:lstStyle/>
        <a:p>
          <a:endParaRPr lang="cs-CZ"/>
        </a:p>
      </dgm:t>
    </dgm:pt>
    <dgm:pt modelId="{F3E5981F-160D-46EC-944E-5E9FDF58B16E}" type="pres">
      <dgm:prSet presAssocID="{262814A3-CB33-4DBB-AD6D-36E0EEB488D9}" presName="leftArrow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254C45-4BEB-4EFB-9C46-15D328F0A52C}" type="pres">
      <dgm:prSet presAssocID="{262814A3-CB33-4DBB-AD6D-36E0EEB488D9}" presName="rightArrowText" presStyleLbl="node1" presStyleIdx="0" presStyleCnt="1" custLinFactX="100000" custLinFactNeighborX="189184" custLinFactNeighborY="-2536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9BE52D5-4782-4AC5-97FE-C8FA9D9FD9A7}" type="presOf" srcId="{262814A3-CB33-4DBB-AD6D-36E0EEB488D9}" destId="{E5A6C0A1-7785-4976-9161-F38D30D1228B}" srcOrd="0" destOrd="0" presId="urn:microsoft.com/office/officeart/2005/8/layout/arrow6"/>
    <dgm:cxn modelId="{4A3560D1-0DD0-4BA2-B488-1D61A6F28E56}" srcId="{262814A3-CB33-4DBB-AD6D-36E0EEB488D9}" destId="{90D99CD7-8A12-4494-A0F9-87A80E949AE5}" srcOrd="0" destOrd="0" parTransId="{F75B35B8-E715-4308-AAB5-86ABB2497612}" sibTransId="{CA333F17-9ADB-44D0-9CAB-860CDEDAE1DB}"/>
    <dgm:cxn modelId="{69D7CAB3-170F-4A75-8B01-63B9DBC2DB3F}" type="presOf" srcId="{90D99CD7-8A12-4494-A0F9-87A80E949AE5}" destId="{F3E5981F-160D-46EC-944E-5E9FDF58B16E}" srcOrd="0" destOrd="0" presId="urn:microsoft.com/office/officeart/2005/8/layout/arrow6"/>
    <dgm:cxn modelId="{B31A7230-4BB5-4A2A-B256-4A1C6DF25227}" type="presParOf" srcId="{E5A6C0A1-7785-4976-9161-F38D30D1228B}" destId="{174D69C6-E2A6-488D-9D87-168935F057EE}" srcOrd="0" destOrd="0" presId="urn:microsoft.com/office/officeart/2005/8/layout/arrow6"/>
    <dgm:cxn modelId="{CC661735-79A2-4FC0-AC4C-765649F6C927}" type="presParOf" srcId="{E5A6C0A1-7785-4976-9161-F38D30D1228B}" destId="{F3E5981F-160D-46EC-944E-5E9FDF58B16E}" srcOrd="1" destOrd="0" presId="urn:microsoft.com/office/officeart/2005/8/layout/arrow6"/>
    <dgm:cxn modelId="{DC3DB737-B889-415E-8178-C5F83C5E633A}" type="presParOf" srcId="{E5A6C0A1-7785-4976-9161-F38D30D1228B}" destId="{CB254C45-4BEB-4EFB-9C46-15D328F0A52C}" srcOrd="2" destOrd="0" presId="urn:microsoft.com/office/officeart/2005/8/layout/arrow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62814A3-CB33-4DBB-AD6D-36E0EEB488D9}" type="doc">
      <dgm:prSet loTypeId="urn:microsoft.com/office/officeart/2005/8/layout/arrow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0D99CD7-8A12-4494-A0F9-87A80E949AE5}">
      <dgm:prSet phldrT="[Text]"/>
      <dgm:spPr/>
      <dgm:t>
        <a:bodyPr/>
        <a:lstStyle/>
        <a:p>
          <a:r>
            <a:rPr lang="cs-CZ" dirty="0" smtClean="0"/>
            <a:t>3</a:t>
          </a:r>
          <a:endParaRPr lang="cs-CZ" dirty="0"/>
        </a:p>
      </dgm:t>
    </dgm:pt>
    <dgm:pt modelId="{F75B35B8-E715-4308-AAB5-86ABB2497612}" type="parTrans" cxnId="{4A3560D1-0DD0-4BA2-B488-1D61A6F28E56}">
      <dgm:prSet/>
      <dgm:spPr/>
      <dgm:t>
        <a:bodyPr/>
        <a:lstStyle/>
        <a:p>
          <a:endParaRPr lang="cs-CZ"/>
        </a:p>
      </dgm:t>
    </dgm:pt>
    <dgm:pt modelId="{CA333F17-9ADB-44D0-9CAB-860CDEDAE1DB}" type="sibTrans" cxnId="{4A3560D1-0DD0-4BA2-B488-1D61A6F28E56}">
      <dgm:prSet/>
      <dgm:spPr/>
      <dgm:t>
        <a:bodyPr/>
        <a:lstStyle/>
        <a:p>
          <a:endParaRPr lang="cs-CZ"/>
        </a:p>
      </dgm:t>
    </dgm:pt>
    <dgm:pt modelId="{E5A6C0A1-7785-4976-9161-F38D30D1228B}" type="pres">
      <dgm:prSet presAssocID="{262814A3-CB33-4DBB-AD6D-36E0EEB488D9}" presName="compositeShape" presStyleCnt="0">
        <dgm:presLayoutVars>
          <dgm:chMax val="2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74D69C6-E2A6-488D-9D87-168935F057EE}" type="pres">
      <dgm:prSet presAssocID="{262814A3-CB33-4DBB-AD6D-36E0EEB488D9}" presName="ribbon" presStyleLbl="node1" presStyleIdx="0" presStyleCnt="1"/>
      <dgm:spPr/>
      <dgm:t>
        <a:bodyPr/>
        <a:lstStyle/>
        <a:p>
          <a:endParaRPr lang="cs-CZ"/>
        </a:p>
      </dgm:t>
    </dgm:pt>
    <dgm:pt modelId="{F3E5981F-160D-46EC-944E-5E9FDF58B16E}" type="pres">
      <dgm:prSet presAssocID="{262814A3-CB33-4DBB-AD6D-36E0EEB488D9}" presName="leftArrow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254C45-4BEB-4EFB-9C46-15D328F0A52C}" type="pres">
      <dgm:prSet presAssocID="{262814A3-CB33-4DBB-AD6D-36E0EEB488D9}" presName="rightArrowText" presStyleLbl="node1" presStyleIdx="0" presStyleCnt="1" custLinFactX="100000" custLinFactNeighborX="189184" custLinFactNeighborY="-2536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D9EFF5A-397B-4E5A-BF3F-79AEFCBCB496}" type="presOf" srcId="{90D99CD7-8A12-4494-A0F9-87A80E949AE5}" destId="{F3E5981F-160D-46EC-944E-5E9FDF58B16E}" srcOrd="0" destOrd="0" presId="urn:microsoft.com/office/officeart/2005/8/layout/arrow6"/>
    <dgm:cxn modelId="{4A3560D1-0DD0-4BA2-B488-1D61A6F28E56}" srcId="{262814A3-CB33-4DBB-AD6D-36E0EEB488D9}" destId="{90D99CD7-8A12-4494-A0F9-87A80E949AE5}" srcOrd="0" destOrd="0" parTransId="{F75B35B8-E715-4308-AAB5-86ABB2497612}" sibTransId="{CA333F17-9ADB-44D0-9CAB-860CDEDAE1DB}"/>
    <dgm:cxn modelId="{7CBDA289-FD5B-4DD9-9F55-F31AD534242C}" type="presOf" srcId="{262814A3-CB33-4DBB-AD6D-36E0EEB488D9}" destId="{E5A6C0A1-7785-4976-9161-F38D30D1228B}" srcOrd="0" destOrd="0" presId="urn:microsoft.com/office/officeart/2005/8/layout/arrow6"/>
    <dgm:cxn modelId="{86C9C283-3C67-4E57-90D7-B7A754D5CEA7}" type="presParOf" srcId="{E5A6C0A1-7785-4976-9161-F38D30D1228B}" destId="{174D69C6-E2A6-488D-9D87-168935F057EE}" srcOrd="0" destOrd="0" presId="urn:microsoft.com/office/officeart/2005/8/layout/arrow6"/>
    <dgm:cxn modelId="{DCE7DFCD-A771-415B-91B8-7F5191575A12}" type="presParOf" srcId="{E5A6C0A1-7785-4976-9161-F38D30D1228B}" destId="{F3E5981F-160D-46EC-944E-5E9FDF58B16E}" srcOrd="1" destOrd="0" presId="urn:microsoft.com/office/officeart/2005/8/layout/arrow6"/>
    <dgm:cxn modelId="{9E5D44CA-A6F0-4964-9ADD-6F3C661DDE92}" type="presParOf" srcId="{E5A6C0A1-7785-4976-9161-F38D30D1228B}" destId="{CB254C45-4BEB-4EFB-9C46-15D328F0A52C}" srcOrd="2" destOrd="0" presId="urn:microsoft.com/office/officeart/2005/8/layout/arrow6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62814A3-CB33-4DBB-AD6D-36E0EEB488D9}" type="doc">
      <dgm:prSet loTypeId="urn:microsoft.com/office/officeart/2005/8/layout/arrow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0D99CD7-8A12-4494-A0F9-87A80E949AE5}">
      <dgm:prSet phldrT="[Text]"/>
      <dgm:spPr/>
      <dgm:t>
        <a:bodyPr/>
        <a:lstStyle/>
        <a:p>
          <a:r>
            <a:rPr lang="cs-CZ" dirty="0" smtClean="0"/>
            <a:t>0</a:t>
          </a:r>
          <a:endParaRPr lang="cs-CZ" dirty="0"/>
        </a:p>
      </dgm:t>
    </dgm:pt>
    <dgm:pt modelId="{F75B35B8-E715-4308-AAB5-86ABB2497612}" type="parTrans" cxnId="{4A3560D1-0DD0-4BA2-B488-1D61A6F28E56}">
      <dgm:prSet/>
      <dgm:spPr/>
      <dgm:t>
        <a:bodyPr/>
        <a:lstStyle/>
        <a:p>
          <a:endParaRPr lang="cs-CZ"/>
        </a:p>
      </dgm:t>
    </dgm:pt>
    <dgm:pt modelId="{CA333F17-9ADB-44D0-9CAB-860CDEDAE1DB}" type="sibTrans" cxnId="{4A3560D1-0DD0-4BA2-B488-1D61A6F28E56}">
      <dgm:prSet/>
      <dgm:spPr/>
      <dgm:t>
        <a:bodyPr/>
        <a:lstStyle/>
        <a:p>
          <a:endParaRPr lang="cs-CZ"/>
        </a:p>
      </dgm:t>
    </dgm:pt>
    <dgm:pt modelId="{E5A6C0A1-7785-4976-9161-F38D30D1228B}" type="pres">
      <dgm:prSet presAssocID="{262814A3-CB33-4DBB-AD6D-36E0EEB488D9}" presName="compositeShape" presStyleCnt="0">
        <dgm:presLayoutVars>
          <dgm:chMax val="2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74D69C6-E2A6-488D-9D87-168935F057EE}" type="pres">
      <dgm:prSet presAssocID="{262814A3-CB33-4DBB-AD6D-36E0EEB488D9}" presName="ribbon" presStyleLbl="node1" presStyleIdx="0" presStyleCnt="1"/>
      <dgm:spPr/>
      <dgm:t>
        <a:bodyPr/>
        <a:lstStyle/>
        <a:p>
          <a:endParaRPr lang="cs-CZ"/>
        </a:p>
      </dgm:t>
    </dgm:pt>
    <dgm:pt modelId="{F3E5981F-160D-46EC-944E-5E9FDF58B16E}" type="pres">
      <dgm:prSet presAssocID="{262814A3-CB33-4DBB-AD6D-36E0EEB488D9}" presName="leftArrow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254C45-4BEB-4EFB-9C46-15D328F0A52C}" type="pres">
      <dgm:prSet presAssocID="{262814A3-CB33-4DBB-AD6D-36E0EEB488D9}" presName="rightArrowText" presStyleLbl="node1" presStyleIdx="0" presStyleCnt="1" custLinFactX="100000" custLinFactNeighborX="189184" custLinFactNeighborY="-2536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0305D90-A5A8-46A3-9AC1-0806515876F8}" type="presOf" srcId="{262814A3-CB33-4DBB-AD6D-36E0EEB488D9}" destId="{E5A6C0A1-7785-4976-9161-F38D30D1228B}" srcOrd="0" destOrd="0" presId="urn:microsoft.com/office/officeart/2005/8/layout/arrow6"/>
    <dgm:cxn modelId="{4A3560D1-0DD0-4BA2-B488-1D61A6F28E56}" srcId="{262814A3-CB33-4DBB-AD6D-36E0EEB488D9}" destId="{90D99CD7-8A12-4494-A0F9-87A80E949AE5}" srcOrd="0" destOrd="0" parTransId="{F75B35B8-E715-4308-AAB5-86ABB2497612}" sibTransId="{CA333F17-9ADB-44D0-9CAB-860CDEDAE1DB}"/>
    <dgm:cxn modelId="{38DB63A6-18A4-4A0F-A5D1-BAEA0C3B0320}" type="presOf" srcId="{90D99CD7-8A12-4494-A0F9-87A80E949AE5}" destId="{F3E5981F-160D-46EC-944E-5E9FDF58B16E}" srcOrd="0" destOrd="0" presId="urn:microsoft.com/office/officeart/2005/8/layout/arrow6"/>
    <dgm:cxn modelId="{10F4EE5D-D1C3-4752-8F87-A9BA7DCE45C7}" type="presParOf" srcId="{E5A6C0A1-7785-4976-9161-F38D30D1228B}" destId="{174D69C6-E2A6-488D-9D87-168935F057EE}" srcOrd="0" destOrd="0" presId="urn:microsoft.com/office/officeart/2005/8/layout/arrow6"/>
    <dgm:cxn modelId="{7E4AD31D-1468-4B15-B879-77D5DDAB862B}" type="presParOf" srcId="{E5A6C0A1-7785-4976-9161-F38D30D1228B}" destId="{F3E5981F-160D-46EC-944E-5E9FDF58B16E}" srcOrd="1" destOrd="0" presId="urn:microsoft.com/office/officeart/2005/8/layout/arrow6"/>
    <dgm:cxn modelId="{5A0DA380-ABBC-4576-B1FA-180110869CF0}" type="presParOf" srcId="{E5A6C0A1-7785-4976-9161-F38D30D1228B}" destId="{CB254C45-4BEB-4EFB-9C46-15D328F0A52C}" srcOrd="2" destOrd="0" presId="urn:microsoft.com/office/officeart/2005/8/layout/arrow6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4D69C6-E2A6-488D-9D87-168935F057EE}">
      <dsp:nvSpPr>
        <dsp:cNvPr id="0" name=""/>
        <dsp:cNvSpPr/>
      </dsp:nvSpPr>
      <dsp:spPr>
        <a:xfrm>
          <a:off x="0" y="176481"/>
          <a:ext cx="1949823" cy="779929"/>
        </a:xfrm>
        <a:prstGeom prst="leftRightRibb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E5981F-160D-46EC-944E-5E9FDF58B16E}">
      <dsp:nvSpPr>
        <dsp:cNvPr id="0" name=""/>
        <dsp:cNvSpPr/>
      </dsp:nvSpPr>
      <dsp:spPr>
        <a:xfrm>
          <a:off x="233978" y="312969"/>
          <a:ext cx="643441" cy="382165"/>
        </a:xfrm>
        <a:prstGeom prst="rect">
          <a:avLst/>
        </a:prstGeom>
        <a:noFill/>
        <a:ln w="158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64008" rIns="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3</a:t>
          </a:r>
          <a:endParaRPr lang="cs-CZ" sz="1800" kern="1200" dirty="0"/>
        </a:p>
      </dsp:txBody>
      <dsp:txXfrm>
        <a:off x="233978" y="312969"/>
        <a:ext cx="643441" cy="3821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4D69C6-E2A6-488D-9D87-168935F057EE}">
      <dsp:nvSpPr>
        <dsp:cNvPr id="0" name=""/>
        <dsp:cNvSpPr/>
      </dsp:nvSpPr>
      <dsp:spPr>
        <a:xfrm>
          <a:off x="0" y="176481"/>
          <a:ext cx="1949823" cy="779929"/>
        </a:xfrm>
        <a:prstGeom prst="leftRightRibb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E5981F-160D-46EC-944E-5E9FDF58B16E}">
      <dsp:nvSpPr>
        <dsp:cNvPr id="0" name=""/>
        <dsp:cNvSpPr/>
      </dsp:nvSpPr>
      <dsp:spPr>
        <a:xfrm>
          <a:off x="233978" y="312969"/>
          <a:ext cx="643441" cy="382165"/>
        </a:xfrm>
        <a:prstGeom prst="rect">
          <a:avLst/>
        </a:prstGeom>
        <a:noFill/>
        <a:ln w="158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64008" rIns="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4</a:t>
          </a:r>
          <a:endParaRPr lang="cs-CZ" sz="1800" kern="1200" dirty="0"/>
        </a:p>
      </dsp:txBody>
      <dsp:txXfrm>
        <a:off x="233978" y="312969"/>
        <a:ext cx="643441" cy="38216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4D69C6-E2A6-488D-9D87-168935F057EE}">
      <dsp:nvSpPr>
        <dsp:cNvPr id="0" name=""/>
        <dsp:cNvSpPr/>
      </dsp:nvSpPr>
      <dsp:spPr>
        <a:xfrm>
          <a:off x="0" y="176481"/>
          <a:ext cx="1949823" cy="779929"/>
        </a:xfrm>
        <a:prstGeom prst="leftRightRibb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E5981F-160D-46EC-944E-5E9FDF58B16E}">
      <dsp:nvSpPr>
        <dsp:cNvPr id="0" name=""/>
        <dsp:cNvSpPr/>
      </dsp:nvSpPr>
      <dsp:spPr>
        <a:xfrm>
          <a:off x="233978" y="312969"/>
          <a:ext cx="643441" cy="382165"/>
        </a:xfrm>
        <a:prstGeom prst="rect">
          <a:avLst/>
        </a:prstGeom>
        <a:noFill/>
        <a:ln w="158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64008" rIns="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3</a:t>
          </a:r>
          <a:endParaRPr lang="cs-CZ" sz="1800" kern="1200" dirty="0"/>
        </a:p>
      </dsp:txBody>
      <dsp:txXfrm>
        <a:off x="233978" y="312969"/>
        <a:ext cx="643441" cy="38216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4D69C6-E2A6-488D-9D87-168935F057EE}">
      <dsp:nvSpPr>
        <dsp:cNvPr id="0" name=""/>
        <dsp:cNvSpPr/>
      </dsp:nvSpPr>
      <dsp:spPr>
        <a:xfrm>
          <a:off x="0" y="176481"/>
          <a:ext cx="1949823" cy="779929"/>
        </a:xfrm>
        <a:prstGeom prst="leftRightRibb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E5981F-160D-46EC-944E-5E9FDF58B16E}">
      <dsp:nvSpPr>
        <dsp:cNvPr id="0" name=""/>
        <dsp:cNvSpPr/>
      </dsp:nvSpPr>
      <dsp:spPr>
        <a:xfrm>
          <a:off x="233978" y="312969"/>
          <a:ext cx="643441" cy="382165"/>
        </a:xfrm>
        <a:prstGeom prst="rect">
          <a:avLst/>
        </a:prstGeom>
        <a:noFill/>
        <a:ln w="158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64008" rIns="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0</a:t>
          </a:r>
          <a:endParaRPr lang="cs-CZ" sz="1800" kern="1200" dirty="0"/>
        </a:p>
      </dsp:txBody>
      <dsp:txXfrm>
        <a:off x="233978" y="312969"/>
        <a:ext cx="643441" cy="3821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6">
  <dgm:title val=""/>
  <dgm:desc val=""/>
  <dgm:catLst>
    <dgm:cat type="relationship" pri="4000"/>
    <dgm:cat type="process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ctr"/>
      <dgm:param type="vertAlign" val="mid"/>
      <dgm:param type="ar" val="2.5"/>
    </dgm:alg>
    <dgm:shape xmlns:r="http://schemas.openxmlformats.org/officeDocument/2006/relationships" r:blip="">
      <dgm:adjLst/>
    </dgm:shape>
    <dgm:presOf/>
    <dgm:constrLst>
      <dgm:constr type="primFontSz" for="des" ptType="node" op="equ"/>
      <dgm:constr type="w" for="ch" forName="ribbon" refType="h" refFor="ch" refForName="ribbon" fact="2.5"/>
      <dgm:constr type="h" for="ch" forName="leftArrowText" refType="h" fact="0.49"/>
      <dgm:constr type="ctrY" for="ch" forName="leftArrowText" refType="ctrY" refFor="ch" refForName="ribbon"/>
      <dgm:constr type="ctrYOff" for="ch" forName="leftArrowText" refType="h" refFor="ch" refForName="ribbon" fact="-0.08"/>
      <dgm:constr type="l" for="ch" forName="leftArrowText" refType="w" refFor="ch" refForName="ribbon" fact="0.12"/>
      <dgm:constr type="r" for="ch" forName="leftArrowText" refType="w" refFor="ch" refForName="ribbon" fact="0.45"/>
      <dgm:constr type="h" for="ch" forName="rightArrowText" refType="h" fact="0.49"/>
      <dgm:constr type="ctrY" for="ch" forName="rightArrowText" refType="ctrY" refFor="ch" refForName="ribbon"/>
      <dgm:constr type="ctrYOff" for="ch" forName="rightArrowText" refType="h" refFor="ch" refForName="ribbon" fact="0.08"/>
      <dgm:constr type="l" for="ch" forName="rightArrowText" refType="w" refFor="ch" refForName="ribbon" fact="0.5"/>
      <dgm:constr type="r" for="ch" forName="rightArrowText" refType="w" refFor="ch" refForName="ribbon" fact="0.89"/>
    </dgm:constrLst>
    <dgm:ruleLst/>
    <dgm:choose name="Name0">
      <dgm:if name="Name1" axis="ch" ptType="node" func="cnt" op="gte" val="1">
        <dgm:layoutNode name="ribbon" styleLbl="node1">
          <dgm:alg type="sp"/>
          <dgm:shape xmlns:r="http://schemas.openxmlformats.org/officeDocument/2006/relationships" type="leftRightRibbon" r:blip="">
            <dgm:adjLst/>
          </dgm:shape>
          <dgm:presOf/>
          <dgm:constrLst/>
          <dgm:ruleLst/>
        </dgm:layoutNode>
        <dgm:layoutNode name="lef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2">
            <dgm:if name="Name3" func="var" arg="dir" op="equ" val="norm">
              <dgm:presOf axis="ch desOrSelf" ptType="node node" st="1 1" cnt="1 0"/>
            </dgm:if>
            <dgm:else name="Name4">
              <dgm:presOf axis="ch desOrSelf" ptType="node node" st="2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  <dgm:layoutNode name="righ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5">
            <dgm:if name="Name6" func="var" arg="dir" op="equ" val="norm">
              <dgm:presOf axis="ch desOrSelf" ptType="node node" st="2 1" cnt="1 0"/>
            </dgm:if>
            <dgm:else name="Name7">
              <dgm:presOf axis="ch desOrSelf" ptType="node node" st="1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</dgm:if>
      <dgm:else name="Name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6">
  <dgm:title val=""/>
  <dgm:desc val=""/>
  <dgm:catLst>
    <dgm:cat type="relationship" pri="4000"/>
    <dgm:cat type="process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ctr"/>
      <dgm:param type="vertAlign" val="mid"/>
      <dgm:param type="ar" val="2.5"/>
    </dgm:alg>
    <dgm:shape xmlns:r="http://schemas.openxmlformats.org/officeDocument/2006/relationships" r:blip="">
      <dgm:adjLst/>
    </dgm:shape>
    <dgm:presOf/>
    <dgm:constrLst>
      <dgm:constr type="primFontSz" for="des" ptType="node" op="equ"/>
      <dgm:constr type="w" for="ch" forName="ribbon" refType="h" refFor="ch" refForName="ribbon" fact="2.5"/>
      <dgm:constr type="h" for="ch" forName="leftArrowText" refType="h" fact="0.49"/>
      <dgm:constr type="ctrY" for="ch" forName="leftArrowText" refType="ctrY" refFor="ch" refForName="ribbon"/>
      <dgm:constr type="ctrYOff" for="ch" forName="leftArrowText" refType="h" refFor="ch" refForName="ribbon" fact="-0.08"/>
      <dgm:constr type="l" for="ch" forName="leftArrowText" refType="w" refFor="ch" refForName="ribbon" fact="0.12"/>
      <dgm:constr type="r" for="ch" forName="leftArrowText" refType="w" refFor="ch" refForName="ribbon" fact="0.45"/>
      <dgm:constr type="h" for="ch" forName="rightArrowText" refType="h" fact="0.49"/>
      <dgm:constr type="ctrY" for="ch" forName="rightArrowText" refType="ctrY" refFor="ch" refForName="ribbon"/>
      <dgm:constr type="ctrYOff" for="ch" forName="rightArrowText" refType="h" refFor="ch" refForName="ribbon" fact="0.08"/>
      <dgm:constr type="l" for="ch" forName="rightArrowText" refType="w" refFor="ch" refForName="ribbon" fact="0.5"/>
      <dgm:constr type="r" for="ch" forName="rightArrowText" refType="w" refFor="ch" refForName="ribbon" fact="0.89"/>
    </dgm:constrLst>
    <dgm:ruleLst/>
    <dgm:choose name="Name0">
      <dgm:if name="Name1" axis="ch" ptType="node" func="cnt" op="gte" val="1">
        <dgm:layoutNode name="ribbon" styleLbl="node1">
          <dgm:alg type="sp"/>
          <dgm:shape xmlns:r="http://schemas.openxmlformats.org/officeDocument/2006/relationships" type="leftRightRibbon" r:blip="">
            <dgm:adjLst/>
          </dgm:shape>
          <dgm:presOf/>
          <dgm:constrLst/>
          <dgm:ruleLst/>
        </dgm:layoutNode>
        <dgm:layoutNode name="lef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2">
            <dgm:if name="Name3" func="var" arg="dir" op="equ" val="norm">
              <dgm:presOf axis="ch desOrSelf" ptType="node node" st="1 1" cnt="1 0"/>
            </dgm:if>
            <dgm:else name="Name4">
              <dgm:presOf axis="ch desOrSelf" ptType="node node" st="2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  <dgm:layoutNode name="righ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5">
            <dgm:if name="Name6" func="var" arg="dir" op="equ" val="norm">
              <dgm:presOf axis="ch desOrSelf" ptType="node node" st="2 1" cnt="1 0"/>
            </dgm:if>
            <dgm:else name="Name7">
              <dgm:presOf axis="ch desOrSelf" ptType="node node" st="1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</dgm:if>
      <dgm:else name="Name8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arrow6">
  <dgm:title val=""/>
  <dgm:desc val=""/>
  <dgm:catLst>
    <dgm:cat type="relationship" pri="4000"/>
    <dgm:cat type="process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ctr"/>
      <dgm:param type="vertAlign" val="mid"/>
      <dgm:param type="ar" val="2.5"/>
    </dgm:alg>
    <dgm:shape xmlns:r="http://schemas.openxmlformats.org/officeDocument/2006/relationships" r:blip="">
      <dgm:adjLst/>
    </dgm:shape>
    <dgm:presOf/>
    <dgm:constrLst>
      <dgm:constr type="primFontSz" for="des" ptType="node" op="equ"/>
      <dgm:constr type="w" for="ch" forName="ribbon" refType="h" refFor="ch" refForName="ribbon" fact="2.5"/>
      <dgm:constr type="h" for="ch" forName="leftArrowText" refType="h" fact="0.49"/>
      <dgm:constr type="ctrY" for="ch" forName="leftArrowText" refType="ctrY" refFor="ch" refForName="ribbon"/>
      <dgm:constr type="ctrYOff" for="ch" forName="leftArrowText" refType="h" refFor="ch" refForName="ribbon" fact="-0.08"/>
      <dgm:constr type="l" for="ch" forName="leftArrowText" refType="w" refFor="ch" refForName="ribbon" fact="0.12"/>
      <dgm:constr type="r" for="ch" forName="leftArrowText" refType="w" refFor="ch" refForName="ribbon" fact="0.45"/>
      <dgm:constr type="h" for="ch" forName="rightArrowText" refType="h" fact="0.49"/>
      <dgm:constr type="ctrY" for="ch" forName="rightArrowText" refType="ctrY" refFor="ch" refForName="ribbon"/>
      <dgm:constr type="ctrYOff" for="ch" forName="rightArrowText" refType="h" refFor="ch" refForName="ribbon" fact="0.08"/>
      <dgm:constr type="l" for="ch" forName="rightArrowText" refType="w" refFor="ch" refForName="ribbon" fact="0.5"/>
      <dgm:constr type="r" for="ch" forName="rightArrowText" refType="w" refFor="ch" refForName="ribbon" fact="0.89"/>
    </dgm:constrLst>
    <dgm:ruleLst/>
    <dgm:choose name="Name0">
      <dgm:if name="Name1" axis="ch" ptType="node" func="cnt" op="gte" val="1">
        <dgm:layoutNode name="ribbon" styleLbl="node1">
          <dgm:alg type="sp"/>
          <dgm:shape xmlns:r="http://schemas.openxmlformats.org/officeDocument/2006/relationships" type="leftRightRibbon" r:blip="">
            <dgm:adjLst/>
          </dgm:shape>
          <dgm:presOf/>
          <dgm:constrLst/>
          <dgm:ruleLst/>
        </dgm:layoutNode>
        <dgm:layoutNode name="lef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2">
            <dgm:if name="Name3" func="var" arg="dir" op="equ" val="norm">
              <dgm:presOf axis="ch desOrSelf" ptType="node node" st="1 1" cnt="1 0"/>
            </dgm:if>
            <dgm:else name="Name4">
              <dgm:presOf axis="ch desOrSelf" ptType="node node" st="2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  <dgm:layoutNode name="righ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5">
            <dgm:if name="Name6" func="var" arg="dir" op="equ" val="norm">
              <dgm:presOf axis="ch desOrSelf" ptType="node node" st="2 1" cnt="1 0"/>
            </dgm:if>
            <dgm:else name="Name7">
              <dgm:presOf axis="ch desOrSelf" ptType="node node" st="1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</dgm:if>
      <dgm:else name="Name8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arrow6">
  <dgm:title val=""/>
  <dgm:desc val=""/>
  <dgm:catLst>
    <dgm:cat type="relationship" pri="4000"/>
    <dgm:cat type="process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ctr"/>
      <dgm:param type="vertAlign" val="mid"/>
      <dgm:param type="ar" val="2.5"/>
    </dgm:alg>
    <dgm:shape xmlns:r="http://schemas.openxmlformats.org/officeDocument/2006/relationships" r:blip="">
      <dgm:adjLst/>
    </dgm:shape>
    <dgm:presOf/>
    <dgm:constrLst>
      <dgm:constr type="primFontSz" for="des" ptType="node" op="equ"/>
      <dgm:constr type="w" for="ch" forName="ribbon" refType="h" refFor="ch" refForName="ribbon" fact="2.5"/>
      <dgm:constr type="h" for="ch" forName="leftArrowText" refType="h" fact="0.49"/>
      <dgm:constr type="ctrY" for="ch" forName="leftArrowText" refType="ctrY" refFor="ch" refForName="ribbon"/>
      <dgm:constr type="ctrYOff" for="ch" forName="leftArrowText" refType="h" refFor="ch" refForName="ribbon" fact="-0.08"/>
      <dgm:constr type="l" for="ch" forName="leftArrowText" refType="w" refFor="ch" refForName="ribbon" fact="0.12"/>
      <dgm:constr type="r" for="ch" forName="leftArrowText" refType="w" refFor="ch" refForName="ribbon" fact="0.45"/>
      <dgm:constr type="h" for="ch" forName="rightArrowText" refType="h" fact="0.49"/>
      <dgm:constr type="ctrY" for="ch" forName="rightArrowText" refType="ctrY" refFor="ch" refForName="ribbon"/>
      <dgm:constr type="ctrYOff" for="ch" forName="rightArrowText" refType="h" refFor="ch" refForName="ribbon" fact="0.08"/>
      <dgm:constr type="l" for="ch" forName="rightArrowText" refType="w" refFor="ch" refForName="ribbon" fact="0.5"/>
      <dgm:constr type="r" for="ch" forName="rightArrowText" refType="w" refFor="ch" refForName="ribbon" fact="0.89"/>
    </dgm:constrLst>
    <dgm:ruleLst/>
    <dgm:choose name="Name0">
      <dgm:if name="Name1" axis="ch" ptType="node" func="cnt" op="gte" val="1">
        <dgm:layoutNode name="ribbon" styleLbl="node1">
          <dgm:alg type="sp"/>
          <dgm:shape xmlns:r="http://schemas.openxmlformats.org/officeDocument/2006/relationships" type="leftRightRibbon" r:blip="">
            <dgm:adjLst/>
          </dgm:shape>
          <dgm:presOf/>
          <dgm:constrLst/>
          <dgm:ruleLst/>
        </dgm:layoutNode>
        <dgm:layoutNode name="lef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2">
            <dgm:if name="Name3" func="var" arg="dir" op="equ" val="norm">
              <dgm:presOf axis="ch desOrSelf" ptType="node node" st="1 1" cnt="1 0"/>
            </dgm:if>
            <dgm:else name="Name4">
              <dgm:presOf axis="ch desOrSelf" ptType="node node" st="2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  <dgm:layoutNode name="righ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5">
            <dgm:if name="Name6" func="var" arg="dir" op="equ" val="norm">
              <dgm:presOf axis="ch desOrSelf" ptType="node node" st="2 1" cnt="1 0"/>
            </dgm:if>
            <dgm:else name="Name7">
              <dgm:presOf axis="ch desOrSelf" ptType="node node" st="1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</dgm:if>
      <dgm:else name="Name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96067-9F9E-48CC-9EE4-2B39BA62F5D1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67DF0-1D99-4EA6-BF74-AA3CAB73B85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96067-9F9E-48CC-9EE4-2B39BA62F5D1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67DF0-1D99-4EA6-BF74-AA3CAB73B85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96067-9F9E-48CC-9EE4-2B39BA62F5D1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67DF0-1D99-4EA6-BF74-AA3CAB73B8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96067-9F9E-48CC-9EE4-2B39BA62F5D1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67DF0-1D99-4EA6-BF74-AA3CAB73B85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96067-9F9E-48CC-9EE4-2B39BA62F5D1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67DF0-1D99-4EA6-BF74-AA3CAB73B85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96067-9F9E-48CC-9EE4-2B39BA62F5D1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67DF0-1D99-4EA6-BF74-AA3CAB73B8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96067-9F9E-48CC-9EE4-2B39BA62F5D1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67DF0-1D99-4EA6-BF74-AA3CAB73B8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96067-9F9E-48CC-9EE4-2B39BA62F5D1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67DF0-1D99-4EA6-BF74-AA3CAB73B8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96067-9F9E-48CC-9EE4-2B39BA62F5D1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67DF0-1D99-4EA6-BF74-AA3CAB73B85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96067-9F9E-48CC-9EE4-2B39BA62F5D1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67DF0-1D99-4EA6-BF74-AA3CAB73B8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96067-9F9E-48CC-9EE4-2B39BA62F5D1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67DF0-1D99-4EA6-BF74-AA3CAB73B8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7596067-9F9E-48CC-9EE4-2B39BA62F5D1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D67DF0-1D99-4EA6-BF74-AA3CAB73B85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10" Type="http://schemas.openxmlformats.org/officeDocument/2006/relationships/comments" Target="../comments/comment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13" Type="http://schemas.openxmlformats.org/officeDocument/2006/relationships/diagramLayout" Target="../diagrams/layout4.xml"/><Relationship Id="rId18" Type="http://schemas.openxmlformats.org/officeDocument/2006/relationships/image" Target="../media/image6.png"/><Relationship Id="rId3" Type="http://schemas.openxmlformats.org/officeDocument/2006/relationships/diagramLayout" Target="../diagrams/layout2.xml"/><Relationship Id="rId21" Type="http://schemas.openxmlformats.org/officeDocument/2006/relationships/comments" Target="../comments/comment2.xml"/><Relationship Id="rId7" Type="http://schemas.openxmlformats.org/officeDocument/2006/relationships/diagramData" Target="../diagrams/data3.xml"/><Relationship Id="rId12" Type="http://schemas.openxmlformats.org/officeDocument/2006/relationships/diagramData" Target="../diagrams/data4.xml"/><Relationship Id="rId17" Type="http://schemas.openxmlformats.org/officeDocument/2006/relationships/image" Target="../media/image5.png"/><Relationship Id="rId2" Type="http://schemas.openxmlformats.org/officeDocument/2006/relationships/diagramData" Target="../diagrams/data2.xml"/><Relationship Id="rId16" Type="http://schemas.microsoft.com/office/2007/relationships/diagramDrawing" Target="../diagrams/drawing4.xml"/><Relationship Id="rId20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5" Type="http://schemas.openxmlformats.org/officeDocument/2006/relationships/diagramColors" Target="../diagrams/colors4.xml"/><Relationship Id="rId10" Type="http://schemas.openxmlformats.org/officeDocument/2006/relationships/diagramColors" Target="../diagrams/colors3.xml"/><Relationship Id="rId19" Type="http://schemas.openxmlformats.org/officeDocument/2006/relationships/image" Target="../media/image7.png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Relationship Id="rId14" Type="http://schemas.openxmlformats.org/officeDocument/2006/relationships/diagramQuickStyle" Target="../diagrams/quickStyl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53336" cy="95410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VY_32_INOVACE_03_POČÍTÁNÍ ZPAMĚTI 1</a:t>
            </a:r>
            <a:endParaRPr lang="cs-CZ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331640" y="2348880"/>
            <a:ext cx="6480835" cy="153739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Autorem materiálu a všech jeho částí, není-li uvedeno jinak, je Mgr. Marie Nováková, financováno z ESF a státního rozpočtu.</a:t>
            </a: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2882" y="4625248"/>
            <a:ext cx="3452732" cy="121835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62493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44311" y="313192"/>
            <a:ext cx="43833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VY_32_INOVACE_03_POČÍTÁNÍ ZPAMĚTI 1</a:t>
            </a:r>
            <a:endParaRPr lang="cs-CZ" dirty="0"/>
          </a:p>
        </p:txBody>
      </p:sp>
      <p:sp>
        <p:nvSpPr>
          <p:cNvPr id="5" name="Zástupný symbol pro zápatí 11"/>
          <p:cNvSpPr>
            <a:spLocks noGrp="1"/>
          </p:cNvSpPr>
          <p:nvPr/>
        </p:nvSpPr>
        <p:spPr>
          <a:xfrm>
            <a:off x="3203848" y="6165304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l" defTabSz="914400" rtl="0" eaLnBrk="1" latinLnBrk="0" hangingPunct="1">
              <a:defRPr sz="11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Autorem materiálu a všech jeho částí, není-li uvedeno jinak, je  Mgr. Marie Nováková, financováno z ESF a státního rozpočtu.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58124" y="649509"/>
            <a:ext cx="7658496" cy="64633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POČÍTÁME ZPAMĚTI – 1. ROČNÍK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203848" y="1484784"/>
            <a:ext cx="256704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ROZLOŽ ČÍSLO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15616" y="2075465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5</a:t>
            </a:r>
            <a:endParaRPr lang="cs-CZ" sz="54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4133187700"/>
              </p:ext>
            </p:extLst>
          </p:nvPr>
        </p:nvGraphicFramePr>
        <p:xfrm>
          <a:off x="389928" y="2872171"/>
          <a:ext cx="1949824" cy="11328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410" y="3818836"/>
            <a:ext cx="428421" cy="65812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672" y="5309696"/>
            <a:ext cx="428421" cy="65812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8412" y="2208068"/>
            <a:ext cx="428421" cy="65812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9121" y="5321183"/>
            <a:ext cx="428421" cy="65812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8031" y="3851177"/>
            <a:ext cx="428421" cy="658124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816620" y="501317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4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2283777" y="501317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640212" y="502486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4257600" y="2075465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dirty="0">
                <a:ln w="50800"/>
                <a:solidFill>
                  <a:schemeClr val="bg1">
                    <a:shade val="50000"/>
                  </a:schemeClr>
                </a:solidFill>
              </a:rPr>
              <a:t>8</a:t>
            </a:r>
            <a:endParaRPr lang="cs-CZ" sz="54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006624" y="1988840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7</a:t>
            </a:r>
            <a:endParaRPr lang="cs-CZ" sz="54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sp>
        <p:nvSpPr>
          <p:cNvPr id="21" name="Obrazec 20"/>
          <p:cNvSpPr/>
          <p:nvPr/>
        </p:nvSpPr>
        <p:spPr>
          <a:xfrm>
            <a:off x="3597088" y="3039035"/>
            <a:ext cx="1949823" cy="779929"/>
          </a:xfrm>
          <a:prstGeom prst="leftRightRibbon">
            <a:avLst/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22" name="Obrazec 21"/>
          <p:cNvSpPr/>
          <p:nvPr/>
        </p:nvSpPr>
        <p:spPr>
          <a:xfrm>
            <a:off x="6299574" y="3038907"/>
            <a:ext cx="1949823" cy="779929"/>
          </a:xfrm>
          <a:prstGeom prst="leftRightRibbon">
            <a:avLst/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23" name="TextovéPole 22"/>
          <p:cNvSpPr txBox="1"/>
          <p:nvPr/>
        </p:nvSpPr>
        <p:spPr>
          <a:xfrm flipH="1">
            <a:off x="4044014" y="3234160"/>
            <a:ext cx="443358" cy="369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5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4" name="Obrázek 2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V="1">
            <a:off x="3172025" y="3906975"/>
            <a:ext cx="544089" cy="48184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V="1">
            <a:off x="2899979" y="2912170"/>
            <a:ext cx="544089" cy="48184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V="1">
            <a:off x="2899978" y="5306611"/>
            <a:ext cx="544089" cy="48184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V="1">
            <a:off x="3935300" y="4583351"/>
            <a:ext cx="544089" cy="48184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V="1">
            <a:off x="5396016" y="5192266"/>
            <a:ext cx="544089" cy="481846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V="1">
            <a:off x="4701084" y="3882793"/>
            <a:ext cx="544089" cy="48184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V="1">
            <a:off x="4737682" y="4476960"/>
            <a:ext cx="544089" cy="48184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V="1">
            <a:off x="3619863" y="3897351"/>
            <a:ext cx="544089" cy="481846"/>
          </a:xfrm>
          <a:prstGeom prst="rect">
            <a:avLst/>
          </a:prstGeom>
        </p:spPr>
      </p:pic>
      <p:sp>
        <p:nvSpPr>
          <p:cNvPr id="32" name="TextovéPole 31"/>
          <p:cNvSpPr txBox="1"/>
          <p:nvPr/>
        </p:nvSpPr>
        <p:spPr>
          <a:xfrm>
            <a:off x="3590221" y="506385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435996" y="506385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245173" y="501317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3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6902763" y="321014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6" name="Obrázek 3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2913" y="5043617"/>
            <a:ext cx="524896" cy="779143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2348" y="4641742"/>
            <a:ext cx="524896" cy="779143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7548" y="5761697"/>
            <a:ext cx="524896" cy="779143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4609" y="4620120"/>
            <a:ext cx="524896" cy="779143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54172" y="3829684"/>
            <a:ext cx="524896" cy="779143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6705" y="3821287"/>
            <a:ext cx="524896" cy="779143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05" y="4883131"/>
            <a:ext cx="524896" cy="779143"/>
          </a:xfrm>
          <a:prstGeom prst="rect">
            <a:avLst/>
          </a:prstGeom>
        </p:spPr>
      </p:pic>
      <p:sp>
        <p:nvSpPr>
          <p:cNvPr id="43" name="TextovéPole 42"/>
          <p:cNvSpPr txBox="1"/>
          <p:nvPr/>
        </p:nvSpPr>
        <p:spPr>
          <a:xfrm>
            <a:off x="6556649" y="558924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165531" y="560379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7766975" y="560469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8985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58124" y="649509"/>
            <a:ext cx="7658496" cy="64633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POČÍTÁME ZPAMĚTI – 1. ROČNÍK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03848" y="1484784"/>
            <a:ext cx="256704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ROZLOŽ ČÍSLO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15616" y="2075465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dirty="0">
                <a:ln w="50800"/>
                <a:solidFill>
                  <a:schemeClr val="bg1">
                    <a:shade val="50000"/>
                  </a:schemeClr>
                </a:solidFill>
              </a:rPr>
              <a:t>9</a:t>
            </a:r>
            <a:endParaRPr lang="cs-CZ" sz="54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043981" y="2133336"/>
            <a:ext cx="8867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10</a:t>
            </a:r>
            <a:endParaRPr lang="cs-CZ" sz="54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233169" y="2069559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dirty="0">
                <a:ln w="50800"/>
                <a:solidFill>
                  <a:schemeClr val="bg1">
                    <a:shade val="50000"/>
                  </a:schemeClr>
                </a:solidFill>
              </a:rPr>
              <a:t>6</a:t>
            </a:r>
            <a:endParaRPr lang="cs-CZ" sz="54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3753651319"/>
              </p:ext>
            </p:extLst>
          </p:nvPr>
        </p:nvGraphicFramePr>
        <p:xfrm>
          <a:off x="389928" y="2872171"/>
          <a:ext cx="1949824" cy="11328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1508151406"/>
              </p:ext>
            </p:extLst>
          </p:nvPr>
        </p:nvGraphicFramePr>
        <p:xfrm>
          <a:off x="3512459" y="2989177"/>
          <a:ext cx="1949824" cy="11328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2336724708"/>
              </p:ext>
            </p:extLst>
          </p:nvPr>
        </p:nvGraphicFramePr>
        <p:xfrm>
          <a:off x="6526119" y="2992889"/>
          <a:ext cx="1949824" cy="11328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pic>
        <p:nvPicPr>
          <p:cNvPr id="12" name="Obrázek 11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1994" y="5064417"/>
            <a:ext cx="406201" cy="40620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711" y="3886894"/>
            <a:ext cx="406201" cy="40620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9817" y="5759103"/>
            <a:ext cx="406201" cy="40620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960" y="4658216"/>
            <a:ext cx="406201" cy="40620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6334" y="3910803"/>
            <a:ext cx="406201" cy="40620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0133" y="3921890"/>
            <a:ext cx="406201" cy="40620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6135" y="3910802"/>
            <a:ext cx="406201" cy="40620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912" y="3886895"/>
            <a:ext cx="406201" cy="406201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3233" y="2530871"/>
            <a:ext cx="406201" cy="406201"/>
          </a:xfrm>
          <a:prstGeom prst="rect">
            <a:avLst/>
          </a:prstGeom>
        </p:spPr>
      </p:pic>
      <p:sp>
        <p:nvSpPr>
          <p:cNvPr id="21" name="TextovéPole 20"/>
          <p:cNvSpPr txBox="1"/>
          <p:nvPr/>
        </p:nvSpPr>
        <p:spPr>
          <a:xfrm>
            <a:off x="498839" y="52292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763821" y="5795972"/>
            <a:ext cx="2694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478233" y="534186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pic>
        <p:nvPicPr>
          <p:cNvPr id="24" name="Obrázek 23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9554" y="4672149"/>
            <a:ext cx="339525" cy="38874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4693" y="4419075"/>
            <a:ext cx="339525" cy="38874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4372" y="4428733"/>
            <a:ext cx="339525" cy="38874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4218" y="4454933"/>
            <a:ext cx="339525" cy="38874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8195" y="4514211"/>
            <a:ext cx="339525" cy="388746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5097" y="4449825"/>
            <a:ext cx="339525" cy="38874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1824" y="4030329"/>
            <a:ext cx="339525" cy="388746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2299" y="4006265"/>
            <a:ext cx="339525" cy="38874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5572" y="4018432"/>
            <a:ext cx="339525" cy="388746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3981" y="4861316"/>
            <a:ext cx="339525" cy="388746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9461" y="4499600"/>
            <a:ext cx="573646" cy="769158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0887" y="2471677"/>
            <a:ext cx="573646" cy="769158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1874" y="1761713"/>
            <a:ext cx="573646" cy="769158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250" y="4088789"/>
            <a:ext cx="573646" cy="769158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44001" y="4138768"/>
            <a:ext cx="573646" cy="769158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2070" y="3952253"/>
            <a:ext cx="573646" cy="769158"/>
          </a:xfrm>
          <a:prstGeom prst="rect">
            <a:avLst/>
          </a:prstGeom>
        </p:spPr>
      </p:pic>
      <p:sp>
        <p:nvSpPr>
          <p:cNvPr id="42" name="TextovéPole 41"/>
          <p:cNvSpPr txBox="1"/>
          <p:nvPr/>
        </p:nvSpPr>
        <p:spPr>
          <a:xfrm>
            <a:off x="3203848" y="52522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374598" y="541008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8</a:t>
            </a:r>
          </a:p>
        </p:txBody>
      </p:sp>
      <p:sp>
        <p:nvSpPr>
          <p:cNvPr id="44" name="TextovéPole 43"/>
          <p:cNvSpPr txBox="1"/>
          <p:nvPr/>
        </p:nvSpPr>
        <p:spPr>
          <a:xfrm>
            <a:off x="7350188" y="565117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6405806" y="467328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7301981" y="515026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7878954" y="515026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48" name="Zástupný symbol pro zápatí 11"/>
          <p:cNvSpPr>
            <a:spLocks noGrp="1"/>
          </p:cNvSpPr>
          <p:nvPr/>
        </p:nvSpPr>
        <p:spPr>
          <a:xfrm>
            <a:off x="3203848" y="6165304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l" defTabSz="914400" rtl="0" eaLnBrk="1" latinLnBrk="0" hangingPunct="1">
              <a:defRPr sz="11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Autorem materiálu a všech jeho částí, není-li uvedeno jinak, je  Mgr. Marie Nováková, financováno z ESF a státního rozpočtu.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2544311" y="313192"/>
            <a:ext cx="43833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VY_32_INOVACE_03_POČÍTÁNÍ ZPAMĚTI 1</a:t>
            </a:r>
            <a:endParaRPr lang="cs-CZ" dirty="0"/>
          </a:p>
        </p:txBody>
      </p:sp>
      <p:pic>
        <p:nvPicPr>
          <p:cNvPr id="51" name="Picture 2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2763" y="6010016"/>
            <a:ext cx="1914884" cy="675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31734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50</TotalTime>
  <Words>127</Words>
  <Application>Microsoft Office PowerPoint</Application>
  <PresentationFormat>Předvádění na obrazovce (4:3)</PresentationFormat>
  <Paragraphs>40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Aerodynamika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ref</cp:lastModifiedBy>
  <cp:revision>11</cp:revision>
  <dcterms:created xsi:type="dcterms:W3CDTF">2011-04-09T18:42:53Z</dcterms:created>
  <dcterms:modified xsi:type="dcterms:W3CDTF">2013-05-11T13:54:21Z</dcterms:modified>
</cp:coreProperties>
</file>