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c" initials="p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2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1-04-09T21:32:17.370" idx="3">
    <p:pos x="10" y="10"/>
    <p:text>Řešení: Žáci počítají zpaměti a přiřazují výsledek. 0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1-03-30T21:29:33.290" idx="2">
    <p:pos x="10" y="10"/>
    <p:text>Řešení: 3</p:tex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39FC77-A6FC-418B-B485-559CFA8D0DC3}" type="doc">
      <dgm:prSet loTypeId="urn:microsoft.com/office/officeart/2005/8/layout/bProcess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0DF156C0-C802-48E0-91B4-F256C8565A71}">
      <dgm:prSet phldrT="[Text]"/>
      <dgm:spPr/>
      <dgm:t>
        <a:bodyPr/>
        <a:lstStyle/>
        <a:p>
          <a:r>
            <a:rPr lang="cs-CZ" dirty="0" smtClean="0"/>
            <a:t>5</a:t>
          </a:r>
          <a:endParaRPr lang="cs-CZ" dirty="0"/>
        </a:p>
      </dgm:t>
    </dgm:pt>
    <dgm:pt modelId="{EA2AFCA8-5DC6-4072-A813-0265B5E9EDCA}" type="parTrans" cxnId="{E988A315-F76F-4C37-98B4-88A9136A758F}">
      <dgm:prSet/>
      <dgm:spPr/>
      <dgm:t>
        <a:bodyPr/>
        <a:lstStyle/>
        <a:p>
          <a:endParaRPr lang="cs-CZ"/>
        </a:p>
      </dgm:t>
    </dgm:pt>
    <dgm:pt modelId="{9D407DB1-5B39-411A-B74C-23594DFC8CED}" type="sibTrans" cxnId="{E988A315-F76F-4C37-98B4-88A9136A758F}">
      <dgm:prSet/>
      <dgm:spPr/>
      <dgm:t>
        <a:bodyPr/>
        <a:lstStyle/>
        <a:p>
          <a:endParaRPr lang="cs-CZ"/>
        </a:p>
      </dgm:t>
    </dgm:pt>
    <dgm:pt modelId="{907521D1-D267-41A5-A7B5-E68AC3C91A11}">
      <dgm:prSet phldrT="[Text]"/>
      <dgm:spPr/>
      <dgm:t>
        <a:bodyPr/>
        <a:lstStyle/>
        <a:p>
          <a:r>
            <a:rPr lang="cs-CZ" dirty="0" smtClean="0"/>
            <a:t>- 2</a:t>
          </a:r>
          <a:endParaRPr lang="cs-CZ" dirty="0"/>
        </a:p>
      </dgm:t>
    </dgm:pt>
    <dgm:pt modelId="{8542D498-EB63-4998-A79A-B40B40B48261}" type="parTrans" cxnId="{815EA1B5-AA11-41CB-A500-AF27827EFFA0}">
      <dgm:prSet/>
      <dgm:spPr/>
      <dgm:t>
        <a:bodyPr/>
        <a:lstStyle/>
        <a:p>
          <a:endParaRPr lang="cs-CZ"/>
        </a:p>
      </dgm:t>
    </dgm:pt>
    <dgm:pt modelId="{635465AC-7BE1-4B5E-AFEE-2CF32B0F2485}" type="sibTrans" cxnId="{815EA1B5-AA11-41CB-A500-AF27827EFFA0}">
      <dgm:prSet/>
      <dgm:spPr/>
      <dgm:t>
        <a:bodyPr/>
        <a:lstStyle/>
        <a:p>
          <a:endParaRPr lang="cs-CZ"/>
        </a:p>
      </dgm:t>
    </dgm:pt>
    <dgm:pt modelId="{FF0CF9E8-4B64-4EB7-9372-CF5DC087E119}">
      <dgm:prSet phldrT="[Text]"/>
      <dgm:spPr/>
      <dgm:t>
        <a:bodyPr/>
        <a:lstStyle/>
        <a:p>
          <a:r>
            <a:rPr lang="cs-CZ" dirty="0" smtClean="0"/>
            <a:t>- 1</a:t>
          </a:r>
          <a:endParaRPr lang="cs-CZ" dirty="0"/>
        </a:p>
      </dgm:t>
    </dgm:pt>
    <dgm:pt modelId="{58ECEDB1-2E63-424A-9342-0C41F35CEEBB}" type="parTrans" cxnId="{78268EDF-D4BE-4671-AF59-6AE8042BB38E}">
      <dgm:prSet/>
      <dgm:spPr/>
      <dgm:t>
        <a:bodyPr/>
        <a:lstStyle/>
        <a:p>
          <a:endParaRPr lang="cs-CZ"/>
        </a:p>
      </dgm:t>
    </dgm:pt>
    <dgm:pt modelId="{EC28FC1C-0DE1-4F4B-84C1-AD772446F7D0}" type="sibTrans" cxnId="{78268EDF-D4BE-4671-AF59-6AE8042BB38E}">
      <dgm:prSet/>
      <dgm:spPr/>
      <dgm:t>
        <a:bodyPr/>
        <a:lstStyle/>
        <a:p>
          <a:endParaRPr lang="cs-CZ"/>
        </a:p>
      </dgm:t>
    </dgm:pt>
    <dgm:pt modelId="{837712C7-F592-48C1-983A-07885BF75747}">
      <dgm:prSet phldrT="[Text]"/>
      <dgm:spPr/>
      <dgm:t>
        <a:bodyPr/>
        <a:lstStyle/>
        <a:p>
          <a:r>
            <a:rPr lang="cs-CZ" dirty="0" smtClean="0"/>
            <a:t>+ 3</a:t>
          </a:r>
          <a:endParaRPr lang="cs-CZ" dirty="0"/>
        </a:p>
      </dgm:t>
    </dgm:pt>
    <dgm:pt modelId="{8F4DF1DB-EED9-4B3C-82EB-C5B8C1626F75}" type="parTrans" cxnId="{79DDF652-299A-4FF8-BACD-5E7E80B8DF48}">
      <dgm:prSet/>
      <dgm:spPr/>
      <dgm:t>
        <a:bodyPr/>
        <a:lstStyle/>
        <a:p>
          <a:endParaRPr lang="cs-CZ"/>
        </a:p>
      </dgm:t>
    </dgm:pt>
    <dgm:pt modelId="{E09BD86D-2F89-48FE-B905-E56C1BE99B14}" type="sibTrans" cxnId="{79DDF652-299A-4FF8-BACD-5E7E80B8DF48}">
      <dgm:prSet/>
      <dgm:spPr/>
      <dgm:t>
        <a:bodyPr/>
        <a:lstStyle/>
        <a:p>
          <a:endParaRPr lang="cs-CZ"/>
        </a:p>
      </dgm:t>
    </dgm:pt>
    <dgm:pt modelId="{8710C41D-36A8-4AF2-A962-1BCEAE150AB3}">
      <dgm:prSet phldrT="[Text]"/>
      <dgm:spPr/>
      <dgm:t>
        <a:bodyPr/>
        <a:lstStyle/>
        <a:p>
          <a:r>
            <a:rPr lang="cs-CZ" dirty="0" smtClean="0"/>
            <a:t>+ 6</a:t>
          </a:r>
          <a:endParaRPr lang="cs-CZ" dirty="0"/>
        </a:p>
      </dgm:t>
    </dgm:pt>
    <dgm:pt modelId="{F299171F-EEF5-42C5-A314-0DD31B65B167}" type="parTrans" cxnId="{9AEC59E7-8DB7-4F95-9C94-1AD2F39A2975}">
      <dgm:prSet/>
      <dgm:spPr/>
      <dgm:t>
        <a:bodyPr/>
        <a:lstStyle/>
        <a:p>
          <a:endParaRPr lang="cs-CZ"/>
        </a:p>
      </dgm:t>
    </dgm:pt>
    <dgm:pt modelId="{A1A7D70E-F442-4FA5-88EE-3B2B88E138C7}" type="sibTrans" cxnId="{9AEC59E7-8DB7-4F95-9C94-1AD2F39A2975}">
      <dgm:prSet/>
      <dgm:spPr/>
      <dgm:t>
        <a:bodyPr/>
        <a:lstStyle/>
        <a:p>
          <a:endParaRPr lang="cs-CZ"/>
        </a:p>
      </dgm:t>
    </dgm:pt>
    <dgm:pt modelId="{6B3DF8F5-7F02-4C51-B354-9F2CEE56886A}">
      <dgm:prSet phldrT="[Text]"/>
      <dgm:spPr/>
      <dgm:t>
        <a:bodyPr/>
        <a:lstStyle/>
        <a:p>
          <a:r>
            <a:rPr lang="cs-CZ" dirty="0" smtClean="0"/>
            <a:t>- 10</a:t>
          </a:r>
          <a:endParaRPr lang="cs-CZ" dirty="0"/>
        </a:p>
      </dgm:t>
    </dgm:pt>
    <dgm:pt modelId="{49F1B26D-0E5F-4DF8-AF45-D1E94A872E7F}" type="parTrans" cxnId="{010A831F-5416-4DC5-8653-7A5D48CF935C}">
      <dgm:prSet/>
      <dgm:spPr/>
      <dgm:t>
        <a:bodyPr/>
        <a:lstStyle/>
        <a:p>
          <a:endParaRPr lang="cs-CZ"/>
        </a:p>
      </dgm:t>
    </dgm:pt>
    <dgm:pt modelId="{D83E1948-F8CB-4D66-9738-7A428FDA49F4}" type="sibTrans" cxnId="{010A831F-5416-4DC5-8653-7A5D48CF935C}">
      <dgm:prSet/>
      <dgm:spPr/>
      <dgm:t>
        <a:bodyPr/>
        <a:lstStyle/>
        <a:p>
          <a:endParaRPr lang="cs-CZ"/>
        </a:p>
      </dgm:t>
    </dgm:pt>
    <dgm:pt modelId="{44E68936-CCCA-4D71-BE7C-99B15FF8DA14}">
      <dgm:prSet phldrT="[Text]"/>
      <dgm:spPr/>
      <dgm:t>
        <a:bodyPr/>
        <a:lstStyle/>
        <a:p>
          <a:r>
            <a:rPr lang="cs-CZ" dirty="0" smtClean="0"/>
            <a:t>- 8</a:t>
          </a:r>
          <a:endParaRPr lang="cs-CZ" dirty="0"/>
        </a:p>
      </dgm:t>
    </dgm:pt>
    <dgm:pt modelId="{67F80E4F-A71F-43EC-9F2D-6B89BBDB50E7}" type="parTrans" cxnId="{26A4F106-B09F-47FE-A316-311AB91B8BA3}">
      <dgm:prSet/>
      <dgm:spPr/>
      <dgm:t>
        <a:bodyPr/>
        <a:lstStyle/>
        <a:p>
          <a:endParaRPr lang="cs-CZ"/>
        </a:p>
      </dgm:t>
    </dgm:pt>
    <dgm:pt modelId="{B98F4A92-7754-4F64-A956-C4750AE9374E}" type="sibTrans" cxnId="{26A4F106-B09F-47FE-A316-311AB91B8BA3}">
      <dgm:prSet/>
      <dgm:spPr/>
      <dgm:t>
        <a:bodyPr/>
        <a:lstStyle/>
        <a:p>
          <a:endParaRPr lang="cs-CZ"/>
        </a:p>
      </dgm:t>
    </dgm:pt>
    <dgm:pt modelId="{4D5B5515-4BC5-4C57-B2DE-8C7B0EA34EC5}">
      <dgm:prSet phldrT="[Text]"/>
      <dgm:spPr/>
      <dgm:t>
        <a:bodyPr/>
        <a:lstStyle/>
        <a:p>
          <a:r>
            <a:rPr lang="cs-CZ" dirty="0" smtClean="0"/>
            <a:t>- 1</a:t>
          </a:r>
          <a:endParaRPr lang="cs-CZ" dirty="0"/>
        </a:p>
      </dgm:t>
    </dgm:pt>
    <dgm:pt modelId="{6398014D-2F6C-4971-804F-E7A5D9FA5461}" type="parTrans" cxnId="{7B65592D-4E4D-4C72-85B4-FE427DCEA7A3}">
      <dgm:prSet/>
      <dgm:spPr/>
      <dgm:t>
        <a:bodyPr/>
        <a:lstStyle/>
        <a:p>
          <a:endParaRPr lang="cs-CZ"/>
        </a:p>
      </dgm:t>
    </dgm:pt>
    <dgm:pt modelId="{B1FCF154-BD7F-42AB-9ACD-6A160D75E6FD}" type="sibTrans" cxnId="{7B65592D-4E4D-4C72-85B4-FE427DCEA7A3}">
      <dgm:prSet/>
      <dgm:spPr/>
      <dgm:t>
        <a:bodyPr/>
        <a:lstStyle/>
        <a:p>
          <a:endParaRPr lang="cs-CZ"/>
        </a:p>
      </dgm:t>
    </dgm:pt>
    <dgm:pt modelId="{27830644-F83B-4859-BF68-3203B37B4BA0}">
      <dgm:prSet phldrT="[Text]"/>
      <dgm:spPr/>
      <dgm:t>
        <a:bodyPr/>
        <a:lstStyle/>
        <a:p>
          <a:r>
            <a:rPr lang="cs-CZ" dirty="0" smtClean="0"/>
            <a:t>VÝSLEDEK</a:t>
          </a:r>
          <a:endParaRPr lang="cs-CZ" dirty="0"/>
        </a:p>
      </dgm:t>
    </dgm:pt>
    <dgm:pt modelId="{CE4D5B8B-AE22-4758-8D32-37827887BD0C}" type="parTrans" cxnId="{C5B60B7F-7B58-480C-983E-4E5741852FE5}">
      <dgm:prSet/>
      <dgm:spPr/>
      <dgm:t>
        <a:bodyPr/>
        <a:lstStyle/>
        <a:p>
          <a:endParaRPr lang="cs-CZ"/>
        </a:p>
      </dgm:t>
    </dgm:pt>
    <dgm:pt modelId="{4F44177C-1696-41AA-A07C-4893C81E74A2}" type="sibTrans" cxnId="{C5B60B7F-7B58-480C-983E-4E5741852FE5}">
      <dgm:prSet/>
      <dgm:spPr/>
      <dgm:t>
        <a:bodyPr/>
        <a:lstStyle/>
        <a:p>
          <a:endParaRPr lang="cs-CZ"/>
        </a:p>
      </dgm:t>
    </dgm:pt>
    <dgm:pt modelId="{53C9E47B-5506-42D7-BCEA-269EB20011AF}">
      <dgm:prSet/>
      <dgm:spPr/>
      <dgm:t>
        <a:bodyPr/>
        <a:lstStyle/>
        <a:p>
          <a:r>
            <a:rPr lang="cs-CZ" dirty="0" smtClean="0"/>
            <a:t>+ 5</a:t>
          </a:r>
          <a:endParaRPr lang="cs-CZ" dirty="0"/>
        </a:p>
      </dgm:t>
    </dgm:pt>
    <dgm:pt modelId="{491BD10A-DA88-4FFE-9BBB-4B22FCC76703}" type="parTrans" cxnId="{F45F989F-BE9B-4376-92B0-EC494C80BDEC}">
      <dgm:prSet/>
      <dgm:spPr/>
      <dgm:t>
        <a:bodyPr/>
        <a:lstStyle/>
        <a:p>
          <a:endParaRPr lang="cs-CZ"/>
        </a:p>
      </dgm:t>
    </dgm:pt>
    <dgm:pt modelId="{5D756061-F067-4E6F-9D19-CF6522CD906E}" type="sibTrans" cxnId="{F45F989F-BE9B-4376-92B0-EC494C80BDEC}">
      <dgm:prSet/>
      <dgm:spPr/>
      <dgm:t>
        <a:bodyPr/>
        <a:lstStyle/>
        <a:p>
          <a:endParaRPr lang="cs-CZ"/>
        </a:p>
      </dgm:t>
    </dgm:pt>
    <dgm:pt modelId="{190189BB-06C3-4E38-823A-A32ABD9046B2}">
      <dgm:prSet/>
      <dgm:spPr/>
      <dgm:t>
        <a:bodyPr/>
        <a:lstStyle/>
        <a:p>
          <a:r>
            <a:rPr lang="cs-CZ" dirty="0" smtClean="0"/>
            <a:t>- 2</a:t>
          </a:r>
          <a:endParaRPr lang="cs-CZ" dirty="0"/>
        </a:p>
      </dgm:t>
    </dgm:pt>
    <dgm:pt modelId="{FBF3BDBC-97C5-4DD2-95F9-7F311F98E864}" type="parTrans" cxnId="{211D00DC-7A94-4DE4-96A8-78D0CE616902}">
      <dgm:prSet/>
      <dgm:spPr/>
      <dgm:t>
        <a:bodyPr/>
        <a:lstStyle/>
        <a:p>
          <a:endParaRPr lang="cs-CZ"/>
        </a:p>
      </dgm:t>
    </dgm:pt>
    <dgm:pt modelId="{B34C7857-4DFA-41C4-AC81-4756861E1752}" type="sibTrans" cxnId="{211D00DC-7A94-4DE4-96A8-78D0CE616902}">
      <dgm:prSet/>
      <dgm:spPr/>
      <dgm:t>
        <a:bodyPr/>
        <a:lstStyle/>
        <a:p>
          <a:endParaRPr lang="cs-CZ"/>
        </a:p>
      </dgm:t>
    </dgm:pt>
    <dgm:pt modelId="{F3B34179-C5B5-470B-8156-A3AF067B311B}">
      <dgm:prSet/>
      <dgm:spPr/>
      <dgm:t>
        <a:bodyPr/>
        <a:lstStyle/>
        <a:p>
          <a:r>
            <a:rPr lang="cs-CZ" dirty="0" smtClean="0"/>
            <a:t>+ 6</a:t>
          </a:r>
          <a:endParaRPr lang="cs-CZ" dirty="0"/>
        </a:p>
      </dgm:t>
    </dgm:pt>
    <dgm:pt modelId="{4F01C715-CDBB-4735-9BD5-1D47F2608988}" type="parTrans" cxnId="{D5249F04-B588-4211-A964-62D9E8A23C1D}">
      <dgm:prSet/>
      <dgm:spPr/>
      <dgm:t>
        <a:bodyPr/>
        <a:lstStyle/>
        <a:p>
          <a:endParaRPr lang="cs-CZ"/>
        </a:p>
      </dgm:t>
    </dgm:pt>
    <dgm:pt modelId="{76A8F613-1DC7-4B2A-9F09-819F86FD6482}" type="sibTrans" cxnId="{D5249F04-B588-4211-A964-62D9E8A23C1D}">
      <dgm:prSet/>
      <dgm:spPr/>
      <dgm:t>
        <a:bodyPr/>
        <a:lstStyle/>
        <a:p>
          <a:endParaRPr lang="cs-CZ"/>
        </a:p>
      </dgm:t>
    </dgm:pt>
    <dgm:pt modelId="{C65FB9D1-78ED-425D-885A-544BEA217A16}">
      <dgm:prSet/>
      <dgm:spPr/>
      <dgm:t>
        <a:bodyPr/>
        <a:lstStyle/>
        <a:p>
          <a:r>
            <a:rPr lang="cs-CZ" dirty="0" smtClean="0"/>
            <a:t>- 0</a:t>
          </a:r>
          <a:endParaRPr lang="cs-CZ" dirty="0"/>
        </a:p>
      </dgm:t>
    </dgm:pt>
    <dgm:pt modelId="{42877077-A5F7-4D96-8F3B-0C380848D331}" type="parTrans" cxnId="{10474EF1-1E15-4486-B0AE-E18101225FD1}">
      <dgm:prSet/>
      <dgm:spPr/>
      <dgm:t>
        <a:bodyPr/>
        <a:lstStyle/>
        <a:p>
          <a:endParaRPr lang="cs-CZ"/>
        </a:p>
      </dgm:t>
    </dgm:pt>
    <dgm:pt modelId="{7FE39581-FB21-4333-A31F-3F9601E8EA43}" type="sibTrans" cxnId="{10474EF1-1E15-4486-B0AE-E18101225FD1}">
      <dgm:prSet/>
      <dgm:spPr/>
      <dgm:t>
        <a:bodyPr/>
        <a:lstStyle/>
        <a:p>
          <a:endParaRPr lang="cs-CZ"/>
        </a:p>
      </dgm:t>
    </dgm:pt>
    <dgm:pt modelId="{D9912A0B-16CF-4E0B-A020-08326AA2C756}">
      <dgm:prSet/>
      <dgm:spPr/>
      <dgm:t>
        <a:bodyPr/>
        <a:lstStyle/>
        <a:p>
          <a:r>
            <a:rPr lang="cs-CZ" dirty="0" smtClean="0"/>
            <a:t>+ 3</a:t>
          </a:r>
          <a:endParaRPr lang="cs-CZ" dirty="0"/>
        </a:p>
      </dgm:t>
    </dgm:pt>
    <dgm:pt modelId="{7072851C-4F89-47F8-9175-00AC0927A450}" type="parTrans" cxnId="{0C2DEDC0-3DCE-4836-86AE-AB295E309F7A}">
      <dgm:prSet/>
      <dgm:spPr/>
      <dgm:t>
        <a:bodyPr/>
        <a:lstStyle/>
        <a:p>
          <a:endParaRPr lang="cs-CZ"/>
        </a:p>
      </dgm:t>
    </dgm:pt>
    <dgm:pt modelId="{900F182E-D0B0-484E-A214-674234CB23FC}" type="sibTrans" cxnId="{0C2DEDC0-3DCE-4836-86AE-AB295E309F7A}">
      <dgm:prSet/>
      <dgm:spPr/>
      <dgm:t>
        <a:bodyPr/>
        <a:lstStyle/>
        <a:p>
          <a:endParaRPr lang="cs-CZ"/>
        </a:p>
      </dgm:t>
    </dgm:pt>
    <dgm:pt modelId="{6294A36F-13ED-40F2-A08F-B53E941654BB}">
      <dgm:prSet/>
      <dgm:spPr/>
      <dgm:t>
        <a:bodyPr/>
        <a:lstStyle/>
        <a:p>
          <a:r>
            <a:rPr lang="cs-CZ" dirty="0" smtClean="0"/>
            <a:t>- 4</a:t>
          </a:r>
          <a:endParaRPr lang="cs-CZ" dirty="0"/>
        </a:p>
      </dgm:t>
    </dgm:pt>
    <dgm:pt modelId="{A979BB33-9890-4D7E-B003-605815F258F5}" type="sibTrans" cxnId="{FDDD85F1-B49A-4D2C-90ED-FEBC7CD5ADBB}">
      <dgm:prSet/>
      <dgm:spPr/>
      <dgm:t>
        <a:bodyPr/>
        <a:lstStyle/>
        <a:p>
          <a:endParaRPr lang="cs-CZ"/>
        </a:p>
      </dgm:t>
    </dgm:pt>
    <dgm:pt modelId="{18E2CDC8-E25F-4295-856A-EE5EDFF8420A}" type="parTrans" cxnId="{FDDD85F1-B49A-4D2C-90ED-FEBC7CD5ADBB}">
      <dgm:prSet/>
      <dgm:spPr/>
      <dgm:t>
        <a:bodyPr/>
        <a:lstStyle/>
        <a:p>
          <a:endParaRPr lang="cs-CZ"/>
        </a:p>
      </dgm:t>
    </dgm:pt>
    <dgm:pt modelId="{C3411CD2-6B05-446D-80A6-A706525CA1A5}" type="pres">
      <dgm:prSet presAssocID="{C539FC77-A6FC-418B-B485-559CFA8D0DC3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36D86063-EC46-4F9D-A72B-75F04249DFE0}" type="pres">
      <dgm:prSet presAssocID="{0DF156C0-C802-48E0-91B4-F256C8565A71}" presName="firstNode" presStyleLbl="node1" presStyleIdx="0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E42588F-73D5-4390-8C2E-1D9865987EA8}" type="pres">
      <dgm:prSet presAssocID="{9D407DB1-5B39-411A-B74C-23594DFC8CED}" presName="sibTrans" presStyleLbl="sibTrans2D1" presStyleIdx="0" presStyleCnt="14"/>
      <dgm:spPr/>
      <dgm:t>
        <a:bodyPr/>
        <a:lstStyle/>
        <a:p>
          <a:endParaRPr lang="cs-CZ"/>
        </a:p>
      </dgm:t>
    </dgm:pt>
    <dgm:pt modelId="{56425A9C-7BD5-48A9-B253-99CE81615E17}" type="pres">
      <dgm:prSet presAssocID="{53C9E47B-5506-42D7-BCEA-269EB20011AF}" presName="middleNode" presStyleCnt="0"/>
      <dgm:spPr/>
    </dgm:pt>
    <dgm:pt modelId="{D453AC81-3224-4837-9589-2C26B5473FB8}" type="pres">
      <dgm:prSet presAssocID="{53C9E47B-5506-42D7-BCEA-269EB20011AF}" presName="padding" presStyleLbl="node1" presStyleIdx="0" presStyleCnt="15"/>
      <dgm:spPr/>
    </dgm:pt>
    <dgm:pt modelId="{E6F46A4E-3E43-4365-A572-455E950337A2}" type="pres">
      <dgm:prSet presAssocID="{53C9E47B-5506-42D7-BCEA-269EB20011AF}" presName="shape" presStyleLbl="node1" presStyleIdx="1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D25F32-9246-4220-8CEE-53ED2643F687}" type="pres">
      <dgm:prSet presAssocID="{5D756061-F067-4E6F-9D19-CF6522CD906E}" presName="sibTrans" presStyleLbl="sibTrans2D1" presStyleIdx="1" presStyleCnt="14"/>
      <dgm:spPr/>
      <dgm:t>
        <a:bodyPr/>
        <a:lstStyle/>
        <a:p>
          <a:endParaRPr lang="cs-CZ"/>
        </a:p>
      </dgm:t>
    </dgm:pt>
    <dgm:pt modelId="{8DFB51D5-BB5B-40A3-B676-F91BA4904C0C}" type="pres">
      <dgm:prSet presAssocID="{190189BB-06C3-4E38-823A-A32ABD9046B2}" presName="middleNode" presStyleCnt="0"/>
      <dgm:spPr/>
    </dgm:pt>
    <dgm:pt modelId="{7DACC62C-0C72-49F2-8ACA-55EC65BDD4BE}" type="pres">
      <dgm:prSet presAssocID="{190189BB-06C3-4E38-823A-A32ABD9046B2}" presName="padding" presStyleLbl="node1" presStyleIdx="1" presStyleCnt="15"/>
      <dgm:spPr/>
    </dgm:pt>
    <dgm:pt modelId="{0624BE29-334C-4735-A8CA-09CC6463F565}" type="pres">
      <dgm:prSet presAssocID="{190189BB-06C3-4E38-823A-A32ABD9046B2}" presName="shape" presStyleLbl="node1" presStyleIdx="2" presStyleCnt="15" custLinFactNeighborX="9509" custLinFactNeighborY="-360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98EA2C-F946-416B-A0D9-8813DF398060}" type="pres">
      <dgm:prSet presAssocID="{B34C7857-4DFA-41C4-AC81-4756861E1752}" presName="sibTrans" presStyleLbl="sibTrans2D1" presStyleIdx="2" presStyleCnt="14"/>
      <dgm:spPr/>
      <dgm:t>
        <a:bodyPr/>
        <a:lstStyle/>
        <a:p>
          <a:endParaRPr lang="cs-CZ"/>
        </a:p>
      </dgm:t>
    </dgm:pt>
    <dgm:pt modelId="{2DEE1287-F894-4A41-A9DE-9FFB9DB9B223}" type="pres">
      <dgm:prSet presAssocID="{6294A36F-13ED-40F2-A08F-B53E941654BB}" presName="middleNode" presStyleCnt="0"/>
      <dgm:spPr/>
    </dgm:pt>
    <dgm:pt modelId="{C00BA66B-B589-4A42-823A-A65B41240329}" type="pres">
      <dgm:prSet presAssocID="{6294A36F-13ED-40F2-A08F-B53E941654BB}" presName="padding" presStyleLbl="node1" presStyleIdx="2" presStyleCnt="15"/>
      <dgm:spPr/>
    </dgm:pt>
    <dgm:pt modelId="{10B67F13-65AC-475E-A292-8713366E9CD8}" type="pres">
      <dgm:prSet presAssocID="{6294A36F-13ED-40F2-A08F-B53E941654BB}" presName="shape" presStyleLbl="node1" presStyleIdx="3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21992E-0529-4CA8-B0ED-0753B8982CF5}" type="pres">
      <dgm:prSet presAssocID="{A979BB33-9890-4D7E-B003-605815F258F5}" presName="sibTrans" presStyleLbl="sibTrans2D1" presStyleIdx="3" presStyleCnt="14"/>
      <dgm:spPr/>
      <dgm:t>
        <a:bodyPr/>
        <a:lstStyle/>
        <a:p>
          <a:endParaRPr lang="cs-CZ"/>
        </a:p>
      </dgm:t>
    </dgm:pt>
    <dgm:pt modelId="{33CA0BC7-289E-4935-B47F-36E5C303B714}" type="pres">
      <dgm:prSet presAssocID="{F3B34179-C5B5-470B-8156-A3AF067B311B}" presName="middleNode" presStyleCnt="0"/>
      <dgm:spPr/>
    </dgm:pt>
    <dgm:pt modelId="{FD83FF89-192A-4A79-A2E0-1A3D7B1488AD}" type="pres">
      <dgm:prSet presAssocID="{F3B34179-C5B5-470B-8156-A3AF067B311B}" presName="padding" presStyleLbl="node1" presStyleIdx="3" presStyleCnt="15"/>
      <dgm:spPr/>
    </dgm:pt>
    <dgm:pt modelId="{41ED0CFB-B2A0-4F55-8DA7-4B86F788F641}" type="pres">
      <dgm:prSet presAssocID="{F3B34179-C5B5-470B-8156-A3AF067B311B}" presName="shape" presStyleLbl="node1" presStyleIdx="4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7AE452-E0D1-4740-B229-50F3403CB713}" type="pres">
      <dgm:prSet presAssocID="{76A8F613-1DC7-4B2A-9F09-819F86FD6482}" presName="sibTrans" presStyleLbl="sibTrans2D1" presStyleIdx="4" presStyleCnt="14"/>
      <dgm:spPr/>
      <dgm:t>
        <a:bodyPr/>
        <a:lstStyle/>
        <a:p>
          <a:endParaRPr lang="cs-CZ"/>
        </a:p>
      </dgm:t>
    </dgm:pt>
    <dgm:pt modelId="{DF25EB5D-DC71-4548-B87D-C3B4CFAF7B26}" type="pres">
      <dgm:prSet presAssocID="{C65FB9D1-78ED-425D-885A-544BEA217A16}" presName="middleNode" presStyleCnt="0"/>
      <dgm:spPr/>
    </dgm:pt>
    <dgm:pt modelId="{4AA794B3-3883-47C8-A7EB-04878C622866}" type="pres">
      <dgm:prSet presAssocID="{C65FB9D1-78ED-425D-885A-544BEA217A16}" presName="padding" presStyleLbl="node1" presStyleIdx="4" presStyleCnt="15"/>
      <dgm:spPr/>
    </dgm:pt>
    <dgm:pt modelId="{9C179F13-78F6-4521-990C-0628878C2952}" type="pres">
      <dgm:prSet presAssocID="{C65FB9D1-78ED-425D-885A-544BEA217A16}" presName="shape" presStyleLbl="node1" presStyleIdx="5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0309B4-0879-4286-8693-A4A514A7DE6B}" type="pres">
      <dgm:prSet presAssocID="{7FE39581-FB21-4333-A31F-3F9601E8EA43}" presName="sibTrans" presStyleLbl="sibTrans2D1" presStyleIdx="5" presStyleCnt="14"/>
      <dgm:spPr/>
      <dgm:t>
        <a:bodyPr/>
        <a:lstStyle/>
        <a:p>
          <a:endParaRPr lang="cs-CZ"/>
        </a:p>
      </dgm:t>
    </dgm:pt>
    <dgm:pt modelId="{BD1CD11A-031E-4C05-9BD2-3C15DE746E48}" type="pres">
      <dgm:prSet presAssocID="{D9912A0B-16CF-4E0B-A020-08326AA2C756}" presName="middleNode" presStyleCnt="0"/>
      <dgm:spPr/>
    </dgm:pt>
    <dgm:pt modelId="{EF512071-5C2C-454E-A7C4-265A435F1CD7}" type="pres">
      <dgm:prSet presAssocID="{D9912A0B-16CF-4E0B-A020-08326AA2C756}" presName="padding" presStyleLbl="node1" presStyleIdx="5" presStyleCnt="15"/>
      <dgm:spPr/>
    </dgm:pt>
    <dgm:pt modelId="{CF3741C1-C0FC-4AB7-9008-1E0F05908C00}" type="pres">
      <dgm:prSet presAssocID="{D9912A0B-16CF-4E0B-A020-08326AA2C756}" presName="shape" presStyleLbl="node1" presStyleIdx="6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081891-5FC2-4088-886D-DA1125299B62}" type="pres">
      <dgm:prSet presAssocID="{900F182E-D0B0-484E-A214-674234CB23FC}" presName="sibTrans" presStyleLbl="sibTrans2D1" presStyleIdx="6" presStyleCnt="14"/>
      <dgm:spPr/>
      <dgm:t>
        <a:bodyPr/>
        <a:lstStyle/>
        <a:p>
          <a:endParaRPr lang="cs-CZ"/>
        </a:p>
      </dgm:t>
    </dgm:pt>
    <dgm:pt modelId="{B40B5191-8793-4B8A-AB6A-877284B352DB}" type="pres">
      <dgm:prSet presAssocID="{907521D1-D267-41A5-A7B5-E68AC3C91A11}" presName="middleNode" presStyleCnt="0"/>
      <dgm:spPr/>
    </dgm:pt>
    <dgm:pt modelId="{F0DACE67-7885-43CB-AB65-3FB6A1436B4A}" type="pres">
      <dgm:prSet presAssocID="{907521D1-D267-41A5-A7B5-E68AC3C91A11}" presName="padding" presStyleLbl="node1" presStyleIdx="6" presStyleCnt="15"/>
      <dgm:spPr/>
    </dgm:pt>
    <dgm:pt modelId="{98D5014C-71D9-44B5-AB7F-F1F97905FB55}" type="pres">
      <dgm:prSet presAssocID="{907521D1-D267-41A5-A7B5-E68AC3C91A11}" presName="shape" presStyleLbl="node1" presStyleIdx="7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C947B6-CFB4-4CC1-A564-42DA8A278535}" type="pres">
      <dgm:prSet presAssocID="{635465AC-7BE1-4B5E-AFEE-2CF32B0F2485}" presName="sibTrans" presStyleLbl="sibTrans2D1" presStyleIdx="7" presStyleCnt="14"/>
      <dgm:spPr/>
      <dgm:t>
        <a:bodyPr/>
        <a:lstStyle/>
        <a:p>
          <a:endParaRPr lang="cs-CZ"/>
        </a:p>
      </dgm:t>
    </dgm:pt>
    <dgm:pt modelId="{22194B20-F659-4D19-8069-8C6FCF3DED77}" type="pres">
      <dgm:prSet presAssocID="{FF0CF9E8-4B64-4EB7-9372-CF5DC087E119}" presName="middleNode" presStyleCnt="0"/>
      <dgm:spPr/>
    </dgm:pt>
    <dgm:pt modelId="{5E2F9BD9-E852-428C-A576-C7E8B1A80AF4}" type="pres">
      <dgm:prSet presAssocID="{FF0CF9E8-4B64-4EB7-9372-CF5DC087E119}" presName="padding" presStyleLbl="node1" presStyleIdx="7" presStyleCnt="15"/>
      <dgm:spPr/>
    </dgm:pt>
    <dgm:pt modelId="{1B1500BD-857A-4A73-A986-D9D916DEC772}" type="pres">
      <dgm:prSet presAssocID="{FF0CF9E8-4B64-4EB7-9372-CF5DC087E119}" presName="shape" presStyleLbl="node1" presStyleIdx="8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A3AD67-96BD-4397-8EA6-02A6DF687F66}" type="pres">
      <dgm:prSet presAssocID="{EC28FC1C-0DE1-4F4B-84C1-AD772446F7D0}" presName="sibTrans" presStyleLbl="sibTrans2D1" presStyleIdx="8" presStyleCnt="14"/>
      <dgm:spPr/>
      <dgm:t>
        <a:bodyPr/>
        <a:lstStyle/>
        <a:p>
          <a:endParaRPr lang="cs-CZ"/>
        </a:p>
      </dgm:t>
    </dgm:pt>
    <dgm:pt modelId="{CE50F9CB-A1B3-4DE8-AAF9-DBFFD3AFD88C}" type="pres">
      <dgm:prSet presAssocID="{837712C7-F592-48C1-983A-07885BF75747}" presName="middleNode" presStyleCnt="0"/>
      <dgm:spPr/>
    </dgm:pt>
    <dgm:pt modelId="{05254C78-4A6A-481D-A562-8D41672F08E2}" type="pres">
      <dgm:prSet presAssocID="{837712C7-F592-48C1-983A-07885BF75747}" presName="padding" presStyleLbl="node1" presStyleIdx="8" presStyleCnt="15"/>
      <dgm:spPr/>
    </dgm:pt>
    <dgm:pt modelId="{EB445D6E-5F6E-483A-ADDF-BB8482272730}" type="pres">
      <dgm:prSet presAssocID="{837712C7-F592-48C1-983A-07885BF75747}" presName="shape" presStyleLbl="node1" presStyleIdx="9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AFA117-C1E6-4AE5-BD3F-4AA39CAE562F}" type="pres">
      <dgm:prSet presAssocID="{E09BD86D-2F89-48FE-B905-E56C1BE99B14}" presName="sibTrans" presStyleLbl="sibTrans2D1" presStyleIdx="9" presStyleCnt="14"/>
      <dgm:spPr/>
      <dgm:t>
        <a:bodyPr/>
        <a:lstStyle/>
        <a:p>
          <a:endParaRPr lang="cs-CZ"/>
        </a:p>
      </dgm:t>
    </dgm:pt>
    <dgm:pt modelId="{486AB445-887D-4B29-805D-105213549E07}" type="pres">
      <dgm:prSet presAssocID="{8710C41D-36A8-4AF2-A962-1BCEAE150AB3}" presName="middleNode" presStyleCnt="0"/>
      <dgm:spPr/>
    </dgm:pt>
    <dgm:pt modelId="{82EA6E9D-0CC8-4E8F-A4D0-AA583772895B}" type="pres">
      <dgm:prSet presAssocID="{8710C41D-36A8-4AF2-A962-1BCEAE150AB3}" presName="padding" presStyleLbl="node1" presStyleIdx="9" presStyleCnt="15"/>
      <dgm:spPr/>
    </dgm:pt>
    <dgm:pt modelId="{68891B71-3DCD-4A2F-8E46-8A7EF346578F}" type="pres">
      <dgm:prSet presAssocID="{8710C41D-36A8-4AF2-A962-1BCEAE150AB3}" presName="shape" presStyleLbl="node1" presStyleIdx="10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774BF3-AB09-4683-9858-2FFCD53BEE62}" type="pres">
      <dgm:prSet presAssocID="{A1A7D70E-F442-4FA5-88EE-3B2B88E138C7}" presName="sibTrans" presStyleLbl="sibTrans2D1" presStyleIdx="10" presStyleCnt="14"/>
      <dgm:spPr/>
      <dgm:t>
        <a:bodyPr/>
        <a:lstStyle/>
        <a:p>
          <a:endParaRPr lang="cs-CZ"/>
        </a:p>
      </dgm:t>
    </dgm:pt>
    <dgm:pt modelId="{96A3FD61-FC5E-4257-AA1E-B1B731D68344}" type="pres">
      <dgm:prSet presAssocID="{6B3DF8F5-7F02-4C51-B354-9F2CEE56886A}" presName="middleNode" presStyleCnt="0"/>
      <dgm:spPr/>
    </dgm:pt>
    <dgm:pt modelId="{56E4442E-C742-4C0D-A13E-C278C34CFC7B}" type="pres">
      <dgm:prSet presAssocID="{6B3DF8F5-7F02-4C51-B354-9F2CEE56886A}" presName="padding" presStyleLbl="node1" presStyleIdx="10" presStyleCnt="15"/>
      <dgm:spPr/>
    </dgm:pt>
    <dgm:pt modelId="{3D837663-2C8A-4D25-91F1-2B0163E0D246}" type="pres">
      <dgm:prSet presAssocID="{6B3DF8F5-7F02-4C51-B354-9F2CEE56886A}" presName="shape" presStyleLbl="node1" presStyleIdx="11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FAD898-66FD-4FC4-994E-A45498F21C44}" type="pres">
      <dgm:prSet presAssocID="{D83E1948-F8CB-4D66-9738-7A428FDA49F4}" presName="sibTrans" presStyleLbl="sibTrans2D1" presStyleIdx="11" presStyleCnt="14"/>
      <dgm:spPr/>
      <dgm:t>
        <a:bodyPr/>
        <a:lstStyle/>
        <a:p>
          <a:endParaRPr lang="cs-CZ"/>
        </a:p>
      </dgm:t>
    </dgm:pt>
    <dgm:pt modelId="{299040D3-3D49-43B4-8F1C-CC3C922C2B2B}" type="pres">
      <dgm:prSet presAssocID="{44E68936-CCCA-4D71-BE7C-99B15FF8DA14}" presName="middleNode" presStyleCnt="0"/>
      <dgm:spPr/>
    </dgm:pt>
    <dgm:pt modelId="{E19332D4-3433-4267-93B3-1BBE727A665E}" type="pres">
      <dgm:prSet presAssocID="{44E68936-CCCA-4D71-BE7C-99B15FF8DA14}" presName="padding" presStyleLbl="node1" presStyleIdx="11" presStyleCnt="15"/>
      <dgm:spPr/>
    </dgm:pt>
    <dgm:pt modelId="{12836271-567A-4BD0-9973-4D375DB34537}" type="pres">
      <dgm:prSet presAssocID="{44E68936-CCCA-4D71-BE7C-99B15FF8DA14}" presName="shape" presStyleLbl="node1" presStyleIdx="12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333A361-EFC8-4289-8BB8-557C5A863CC9}" type="pres">
      <dgm:prSet presAssocID="{B98F4A92-7754-4F64-A956-C4750AE9374E}" presName="sibTrans" presStyleLbl="sibTrans2D1" presStyleIdx="12" presStyleCnt="14"/>
      <dgm:spPr/>
      <dgm:t>
        <a:bodyPr/>
        <a:lstStyle/>
        <a:p>
          <a:endParaRPr lang="cs-CZ"/>
        </a:p>
      </dgm:t>
    </dgm:pt>
    <dgm:pt modelId="{809A0C88-C6E9-41A2-B4E7-2150AABD3C9E}" type="pres">
      <dgm:prSet presAssocID="{4D5B5515-4BC5-4C57-B2DE-8C7B0EA34EC5}" presName="middleNode" presStyleCnt="0"/>
      <dgm:spPr/>
    </dgm:pt>
    <dgm:pt modelId="{49F36390-6AA8-4E46-9823-79F8DC4A096C}" type="pres">
      <dgm:prSet presAssocID="{4D5B5515-4BC5-4C57-B2DE-8C7B0EA34EC5}" presName="padding" presStyleLbl="node1" presStyleIdx="12" presStyleCnt="15"/>
      <dgm:spPr/>
    </dgm:pt>
    <dgm:pt modelId="{6E4E6C1A-C24C-4778-BE7D-3FA2318A05FE}" type="pres">
      <dgm:prSet presAssocID="{4D5B5515-4BC5-4C57-B2DE-8C7B0EA34EC5}" presName="shape" presStyleLbl="node1" presStyleIdx="13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9E9621-18D8-4D57-859A-C889D88E2617}" type="pres">
      <dgm:prSet presAssocID="{B1FCF154-BD7F-42AB-9ACD-6A160D75E6FD}" presName="sibTrans" presStyleLbl="sibTrans2D1" presStyleIdx="13" presStyleCnt="14"/>
      <dgm:spPr/>
      <dgm:t>
        <a:bodyPr/>
        <a:lstStyle/>
        <a:p>
          <a:endParaRPr lang="cs-CZ"/>
        </a:p>
      </dgm:t>
    </dgm:pt>
    <dgm:pt modelId="{3F9BA1F3-9A06-4CF8-81B7-ADF9F0450745}" type="pres">
      <dgm:prSet presAssocID="{27830644-F83B-4859-BF68-3203B37B4BA0}" presName="lastNode" presStyleLbl="node1" presStyleIdx="14" presStyleCnt="15" custLinFactNeighborX="-4160" custLinFactNeighborY="-1631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65592D-4E4D-4C72-85B4-FE427DCEA7A3}" srcId="{C539FC77-A6FC-418B-B485-559CFA8D0DC3}" destId="{4D5B5515-4BC5-4C57-B2DE-8C7B0EA34EC5}" srcOrd="13" destOrd="0" parTransId="{6398014D-2F6C-4971-804F-E7A5D9FA5461}" sibTransId="{B1FCF154-BD7F-42AB-9ACD-6A160D75E6FD}"/>
    <dgm:cxn modelId="{CFAE62C8-459F-4106-8936-12C814A816F7}" type="presOf" srcId="{B34C7857-4DFA-41C4-AC81-4756861E1752}" destId="{F398EA2C-F946-416B-A0D9-8813DF398060}" srcOrd="0" destOrd="0" presId="urn:microsoft.com/office/officeart/2005/8/layout/bProcess2"/>
    <dgm:cxn modelId="{664D4D2F-5DB1-4C5A-9ECF-ADCE98FF4675}" type="presOf" srcId="{B98F4A92-7754-4F64-A956-C4750AE9374E}" destId="{C333A361-EFC8-4289-8BB8-557C5A863CC9}" srcOrd="0" destOrd="0" presId="urn:microsoft.com/office/officeart/2005/8/layout/bProcess2"/>
    <dgm:cxn modelId="{E988A315-F76F-4C37-98B4-88A9136A758F}" srcId="{C539FC77-A6FC-418B-B485-559CFA8D0DC3}" destId="{0DF156C0-C802-48E0-91B4-F256C8565A71}" srcOrd="0" destOrd="0" parTransId="{EA2AFCA8-5DC6-4072-A813-0265B5E9EDCA}" sibTransId="{9D407DB1-5B39-411A-B74C-23594DFC8CED}"/>
    <dgm:cxn modelId="{35397B8D-AD3E-4187-9959-34EE54AFB2F0}" type="presOf" srcId="{44E68936-CCCA-4D71-BE7C-99B15FF8DA14}" destId="{12836271-567A-4BD0-9973-4D375DB34537}" srcOrd="0" destOrd="0" presId="urn:microsoft.com/office/officeart/2005/8/layout/bProcess2"/>
    <dgm:cxn modelId="{9AEC59E7-8DB7-4F95-9C94-1AD2F39A2975}" srcId="{C539FC77-A6FC-418B-B485-559CFA8D0DC3}" destId="{8710C41D-36A8-4AF2-A962-1BCEAE150AB3}" srcOrd="10" destOrd="0" parTransId="{F299171F-EEF5-42C5-A314-0DD31B65B167}" sibTransId="{A1A7D70E-F442-4FA5-88EE-3B2B88E138C7}"/>
    <dgm:cxn modelId="{3C0329D2-32DE-430E-BA0E-0F806956C482}" type="presOf" srcId="{190189BB-06C3-4E38-823A-A32ABD9046B2}" destId="{0624BE29-334C-4735-A8CA-09CC6463F565}" srcOrd="0" destOrd="0" presId="urn:microsoft.com/office/officeart/2005/8/layout/bProcess2"/>
    <dgm:cxn modelId="{5F69435A-FC8F-4E54-8630-EA7395AA7817}" type="presOf" srcId="{27830644-F83B-4859-BF68-3203B37B4BA0}" destId="{3F9BA1F3-9A06-4CF8-81B7-ADF9F0450745}" srcOrd="0" destOrd="0" presId="urn:microsoft.com/office/officeart/2005/8/layout/bProcess2"/>
    <dgm:cxn modelId="{6C30FD86-6E0C-4EC1-9359-0748ADDC7909}" type="presOf" srcId="{907521D1-D267-41A5-A7B5-E68AC3C91A11}" destId="{98D5014C-71D9-44B5-AB7F-F1F97905FB55}" srcOrd="0" destOrd="0" presId="urn:microsoft.com/office/officeart/2005/8/layout/bProcess2"/>
    <dgm:cxn modelId="{716987C3-1825-424E-B978-D569103FDC16}" type="presOf" srcId="{6294A36F-13ED-40F2-A08F-B53E941654BB}" destId="{10B67F13-65AC-475E-A292-8713366E9CD8}" srcOrd="0" destOrd="0" presId="urn:microsoft.com/office/officeart/2005/8/layout/bProcess2"/>
    <dgm:cxn modelId="{A30CD55B-39C8-4A60-AFD6-D3ED25768D7F}" type="presOf" srcId="{9D407DB1-5B39-411A-B74C-23594DFC8CED}" destId="{2E42588F-73D5-4390-8C2E-1D9865987EA8}" srcOrd="0" destOrd="0" presId="urn:microsoft.com/office/officeart/2005/8/layout/bProcess2"/>
    <dgm:cxn modelId="{B5D42EC3-943D-41CE-A212-D55987489BA2}" type="presOf" srcId="{6B3DF8F5-7F02-4C51-B354-9F2CEE56886A}" destId="{3D837663-2C8A-4D25-91F1-2B0163E0D246}" srcOrd="0" destOrd="0" presId="urn:microsoft.com/office/officeart/2005/8/layout/bProcess2"/>
    <dgm:cxn modelId="{B794C846-92AE-4C23-AD07-DC8DE84E595F}" type="presOf" srcId="{837712C7-F592-48C1-983A-07885BF75747}" destId="{EB445D6E-5F6E-483A-ADDF-BB8482272730}" srcOrd="0" destOrd="0" presId="urn:microsoft.com/office/officeart/2005/8/layout/bProcess2"/>
    <dgm:cxn modelId="{FBF4D8C5-6708-44C7-B1B3-01153C3418DD}" type="presOf" srcId="{C539FC77-A6FC-418B-B485-559CFA8D0DC3}" destId="{C3411CD2-6B05-446D-80A6-A706525CA1A5}" srcOrd="0" destOrd="0" presId="urn:microsoft.com/office/officeart/2005/8/layout/bProcess2"/>
    <dgm:cxn modelId="{378FDBFF-E202-4CF3-A310-AAD9A22D931B}" type="presOf" srcId="{53C9E47B-5506-42D7-BCEA-269EB20011AF}" destId="{E6F46A4E-3E43-4365-A572-455E950337A2}" srcOrd="0" destOrd="0" presId="urn:microsoft.com/office/officeart/2005/8/layout/bProcess2"/>
    <dgm:cxn modelId="{79DDF652-299A-4FF8-BACD-5E7E80B8DF48}" srcId="{C539FC77-A6FC-418B-B485-559CFA8D0DC3}" destId="{837712C7-F592-48C1-983A-07885BF75747}" srcOrd="9" destOrd="0" parTransId="{8F4DF1DB-EED9-4B3C-82EB-C5B8C1626F75}" sibTransId="{E09BD86D-2F89-48FE-B905-E56C1BE99B14}"/>
    <dgm:cxn modelId="{AC220E50-BAF1-4F3B-8023-5B2B7A871AC1}" type="presOf" srcId="{900F182E-D0B0-484E-A214-674234CB23FC}" destId="{88081891-5FC2-4088-886D-DA1125299B62}" srcOrd="0" destOrd="0" presId="urn:microsoft.com/office/officeart/2005/8/layout/bProcess2"/>
    <dgm:cxn modelId="{BCB3E87A-A640-4560-8CA7-2DEF3F0AA290}" type="presOf" srcId="{D9912A0B-16CF-4E0B-A020-08326AA2C756}" destId="{CF3741C1-C0FC-4AB7-9008-1E0F05908C00}" srcOrd="0" destOrd="0" presId="urn:microsoft.com/office/officeart/2005/8/layout/bProcess2"/>
    <dgm:cxn modelId="{D5249F04-B588-4211-A964-62D9E8A23C1D}" srcId="{C539FC77-A6FC-418B-B485-559CFA8D0DC3}" destId="{F3B34179-C5B5-470B-8156-A3AF067B311B}" srcOrd="4" destOrd="0" parTransId="{4F01C715-CDBB-4735-9BD5-1D47F2608988}" sibTransId="{76A8F613-1DC7-4B2A-9F09-819F86FD6482}"/>
    <dgm:cxn modelId="{99B40F8B-4500-4459-ADB7-D615B9D0FBE0}" type="presOf" srcId="{C65FB9D1-78ED-425D-885A-544BEA217A16}" destId="{9C179F13-78F6-4521-990C-0628878C2952}" srcOrd="0" destOrd="0" presId="urn:microsoft.com/office/officeart/2005/8/layout/bProcess2"/>
    <dgm:cxn modelId="{632FC40B-A706-41F3-8DAA-924E4A317671}" type="presOf" srcId="{4D5B5515-4BC5-4C57-B2DE-8C7B0EA34EC5}" destId="{6E4E6C1A-C24C-4778-BE7D-3FA2318A05FE}" srcOrd="0" destOrd="0" presId="urn:microsoft.com/office/officeart/2005/8/layout/bProcess2"/>
    <dgm:cxn modelId="{815EA1B5-AA11-41CB-A500-AF27827EFFA0}" srcId="{C539FC77-A6FC-418B-B485-559CFA8D0DC3}" destId="{907521D1-D267-41A5-A7B5-E68AC3C91A11}" srcOrd="7" destOrd="0" parTransId="{8542D498-EB63-4998-A79A-B40B40B48261}" sibTransId="{635465AC-7BE1-4B5E-AFEE-2CF32B0F2485}"/>
    <dgm:cxn modelId="{408C4D04-8A53-4506-80AE-157736392EF9}" type="presOf" srcId="{5D756061-F067-4E6F-9D19-CF6522CD906E}" destId="{F5D25F32-9246-4220-8CEE-53ED2643F687}" srcOrd="0" destOrd="0" presId="urn:microsoft.com/office/officeart/2005/8/layout/bProcess2"/>
    <dgm:cxn modelId="{0C2DEDC0-3DCE-4836-86AE-AB295E309F7A}" srcId="{C539FC77-A6FC-418B-B485-559CFA8D0DC3}" destId="{D9912A0B-16CF-4E0B-A020-08326AA2C756}" srcOrd="6" destOrd="0" parTransId="{7072851C-4F89-47F8-9175-00AC0927A450}" sibTransId="{900F182E-D0B0-484E-A214-674234CB23FC}"/>
    <dgm:cxn modelId="{78268EDF-D4BE-4671-AF59-6AE8042BB38E}" srcId="{C539FC77-A6FC-418B-B485-559CFA8D0DC3}" destId="{FF0CF9E8-4B64-4EB7-9372-CF5DC087E119}" srcOrd="8" destOrd="0" parTransId="{58ECEDB1-2E63-424A-9342-0C41F35CEEBB}" sibTransId="{EC28FC1C-0DE1-4F4B-84C1-AD772446F7D0}"/>
    <dgm:cxn modelId="{F45F989F-BE9B-4376-92B0-EC494C80BDEC}" srcId="{C539FC77-A6FC-418B-B485-559CFA8D0DC3}" destId="{53C9E47B-5506-42D7-BCEA-269EB20011AF}" srcOrd="1" destOrd="0" parTransId="{491BD10A-DA88-4FFE-9BBB-4B22FCC76703}" sibTransId="{5D756061-F067-4E6F-9D19-CF6522CD906E}"/>
    <dgm:cxn modelId="{236E8EE3-6120-48CB-B9ED-7E9608FFD5A6}" type="presOf" srcId="{E09BD86D-2F89-48FE-B905-E56C1BE99B14}" destId="{54AFA117-C1E6-4AE5-BD3F-4AA39CAE562F}" srcOrd="0" destOrd="0" presId="urn:microsoft.com/office/officeart/2005/8/layout/bProcess2"/>
    <dgm:cxn modelId="{211D00DC-7A94-4DE4-96A8-78D0CE616902}" srcId="{C539FC77-A6FC-418B-B485-559CFA8D0DC3}" destId="{190189BB-06C3-4E38-823A-A32ABD9046B2}" srcOrd="2" destOrd="0" parTransId="{FBF3BDBC-97C5-4DD2-95F9-7F311F98E864}" sibTransId="{B34C7857-4DFA-41C4-AC81-4756861E1752}"/>
    <dgm:cxn modelId="{12D9433F-0579-42CD-9019-E37C07BC8343}" type="presOf" srcId="{F3B34179-C5B5-470B-8156-A3AF067B311B}" destId="{41ED0CFB-B2A0-4F55-8DA7-4B86F788F641}" srcOrd="0" destOrd="0" presId="urn:microsoft.com/office/officeart/2005/8/layout/bProcess2"/>
    <dgm:cxn modelId="{76D20442-9302-4841-B497-B06368076159}" type="presOf" srcId="{635465AC-7BE1-4B5E-AFEE-2CF32B0F2485}" destId="{8AC947B6-CFB4-4CC1-A564-42DA8A278535}" srcOrd="0" destOrd="0" presId="urn:microsoft.com/office/officeart/2005/8/layout/bProcess2"/>
    <dgm:cxn modelId="{3524D05F-9E04-4E28-BA25-53AF684EB326}" type="presOf" srcId="{0DF156C0-C802-48E0-91B4-F256C8565A71}" destId="{36D86063-EC46-4F9D-A72B-75F04249DFE0}" srcOrd="0" destOrd="0" presId="urn:microsoft.com/office/officeart/2005/8/layout/bProcess2"/>
    <dgm:cxn modelId="{D110A8E7-CD91-4522-8763-3DE7CBCA5782}" type="presOf" srcId="{7FE39581-FB21-4333-A31F-3F9601E8EA43}" destId="{B20309B4-0879-4286-8693-A4A514A7DE6B}" srcOrd="0" destOrd="0" presId="urn:microsoft.com/office/officeart/2005/8/layout/bProcess2"/>
    <dgm:cxn modelId="{B6A04C96-7413-4D59-A937-8C2C89E06285}" type="presOf" srcId="{D83E1948-F8CB-4D66-9738-7A428FDA49F4}" destId="{D7FAD898-66FD-4FC4-994E-A45498F21C44}" srcOrd="0" destOrd="0" presId="urn:microsoft.com/office/officeart/2005/8/layout/bProcess2"/>
    <dgm:cxn modelId="{7C5FD072-519B-46F1-B2E4-CE9F2752D814}" type="presOf" srcId="{FF0CF9E8-4B64-4EB7-9372-CF5DC087E119}" destId="{1B1500BD-857A-4A73-A986-D9D916DEC772}" srcOrd="0" destOrd="0" presId="urn:microsoft.com/office/officeart/2005/8/layout/bProcess2"/>
    <dgm:cxn modelId="{E702A439-431B-4D6A-8E43-E5D45AD15A1A}" type="presOf" srcId="{A979BB33-9890-4D7E-B003-605815F258F5}" destId="{C221992E-0529-4CA8-B0ED-0753B8982CF5}" srcOrd="0" destOrd="0" presId="urn:microsoft.com/office/officeart/2005/8/layout/bProcess2"/>
    <dgm:cxn modelId="{FDDD85F1-B49A-4D2C-90ED-FEBC7CD5ADBB}" srcId="{C539FC77-A6FC-418B-B485-559CFA8D0DC3}" destId="{6294A36F-13ED-40F2-A08F-B53E941654BB}" srcOrd="3" destOrd="0" parTransId="{18E2CDC8-E25F-4295-856A-EE5EDFF8420A}" sibTransId="{A979BB33-9890-4D7E-B003-605815F258F5}"/>
    <dgm:cxn modelId="{A9A7C70F-B12F-4ACE-A349-F9F264438BDB}" type="presOf" srcId="{76A8F613-1DC7-4B2A-9F09-819F86FD6482}" destId="{3C7AE452-E0D1-4740-B229-50F3403CB713}" srcOrd="0" destOrd="0" presId="urn:microsoft.com/office/officeart/2005/8/layout/bProcess2"/>
    <dgm:cxn modelId="{CE92CC80-B175-4971-9244-6D76959BECBE}" type="presOf" srcId="{A1A7D70E-F442-4FA5-88EE-3B2B88E138C7}" destId="{5C774BF3-AB09-4683-9858-2FFCD53BEE62}" srcOrd="0" destOrd="0" presId="urn:microsoft.com/office/officeart/2005/8/layout/bProcess2"/>
    <dgm:cxn modelId="{C1FA7365-12C9-4996-B852-B5A8076B6C08}" type="presOf" srcId="{EC28FC1C-0DE1-4F4B-84C1-AD772446F7D0}" destId="{83A3AD67-96BD-4397-8EA6-02A6DF687F66}" srcOrd="0" destOrd="0" presId="urn:microsoft.com/office/officeart/2005/8/layout/bProcess2"/>
    <dgm:cxn modelId="{BCBB160E-FE54-4D81-9ACA-9E43C30D5A73}" type="presOf" srcId="{8710C41D-36A8-4AF2-A962-1BCEAE150AB3}" destId="{68891B71-3DCD-4A2F-8E46-8A7EF346578F}" srcOrd="0" destOrd="0" presId="urn:microsoft.com/office/officeart/2005/8/layout/bProcess2"/>
    <dgm:cxn modelId="{10474EF1-1E15-4486-B0AE-E18101225FD1}" srcId="{C539FC77-A6FC-418B-B485-559CFA8D0DC3}" destId="{C65FB9D1-78ED-425D-885A-544BEA217A16}" srcOrd="5" destOrd="0" parTransId="{42877077-A5F7-4D96-8F3B-0C380848D331}" sibTransId="{7FE39581-FB21-4333-A31F-3F9601E8EA43}"/>
    <dgm:cxn modelId="{30B14CFD-1838-4A5C-93D4-E1EA637D11A4}" type="presOf" srcId="{B1FCF154-BD7F-42AB-9ACD-6A160D75E6FD}" destId="{DA9E9621-18D8-4D57-859A-C889D88E2617}" srcOrd="0" destOrd="0" presId="urn:microsoft.com/office/officeart/2005/8/layout/bProcess2"/>
    <dgm:cxn modelId="{C5B60B7F-7B58-480C-983E-4E5741852FE5}" srcId="{C539FC77-A6FC-418B-B485-559CFA8D0DC3}" destId="{27830644-F83B-4859-BF68-3203B37B4BA0}" srcOrd="14" destOrd="0" parTransId="{CE4D5B8B-AE22-4758-8D32-37827887BD0C}" sibTransId="{4F44177C-1696-41AA-A07C-4893C81E74A2}"/>
    <dgm:cxn modelId="{26A4F106-B09F-47FE-A316-311AB91B8BA3}" srcId="{C539FC77-A6FC-418B-B485-559CFA8D0DC3}" destId="{44E68936-CCCA-4D71-BE7C-99B15FF8DA14}" srcOrd="12" destOrd="0" parTransId="{67F80E4F-A71F-43EC-9F2D-6B89BBDB50E7}" sibTransId="{B98F4A92-7754-4F64-A956-C4750AE9374E}"/>
    <dgm:cxn modelId="{010A831F-5416-4DC5-8653-7A5D48CF935C}" srcId="{C539FC77-A6FC-418B-B485-559CFA8D0DC3}" destId="{6B3DF8F5-7F02-4C51-B354-9F2CEE56886A}" srcOrd="11" destOrd="0" parTransId="{49F1B26D-0E5F-4DF8-AF45-D1E94A872E7F}" sibTransId="{D83E1948-F8CB-4D66-9738-7A428FDA49F4}"/>
    <dgm:cxn modelId="{E7C0BBE7-7D63-4FFF-A8D6-4AC775733EEC}" type="presParOf" srcId="{C3411CD2-6B05-446D-80A6-A706525CA1A5}" destId="{36D86063-EC46-4F9D-A72B-75F04249DFE0}" srcOrd="0" destOrd="0" presId="urn:microsoft.com/office/officeart/2005/8/layout/bProcess2"/>
    <dgm:cxn modelId="{3C792828-9249-4A95-A5BF-FABD6F4A648C}" type="presParOf" srcId="{C3411CD2-6B05-446D-80A6-A706525CA1A5}" destId="{2E42588F-73D5-4390-8C2E-1D9865987EA8}" srcOrd="1" destOrd="0" presId="urn:microsoft.com/office/officeart/2005/8/layout/bProcess2"/>
    <dgm:cxn modelId="{700FC63A-81A6-4CCF-805C-5FE963ADBBF7}" type="presParOf" srcId="{C3411CD2-6B05-446D-80A6-A706525CA1A5}" destId="{56425A9C-7BD5-48A9-B253-99CE81615E17}" srcOrd="2" destOrd="0" presId="urn:microsoft.com/office/officeart/2005/8/layout/bProcess2"/>
    <dgm:cxn modelId="{E1D54F47-3986-4676-9B99-C204295B60E2}" type="presParOf" srcId="{56425A9C-7BD5-48A9-B253-99CE81615E17}" destId="{D453AC81-3224-4837-9589-2C26B5473FB8}" srcOrd="0" destOrd="0" presId="urn:microsoft.com/office/officeart/2005/8/layout/bProcess2"/>
    <dgm:cxn modelId="{7BA31C07-8AF1-4A29-A28F-A673373B93E1}" type="presParOf" srcId="{56425A9C-7BD5-48A9-B253-99CE81615E17}" destId="{E6F46A4E-3E43-4365-A572-455E950337A2}" srcOrd="1" destOrd="0" presId="urn:microsoft.com/office/officeart/2005/8/layout/bProcess2"/>
    <dgm:cxn modelId="{7DE450AB-29BD-42D1-82C7-B97C04964187}" type="presParOf" srcId="{C3411CD2-6B05-446D-80A6-A706525CA1A5}" destId="{F5D25F32-9246-4220-8CEE-53ED2643F687}" srcOrd="3" destOrd="0" presId="urn:microsoft.com/office/officeart/2005/8/layout/bProcess2"/>
    <dgm:cxn modelId="{06843EF7-272C-4DB3-A90D-6D922ABFCF9E}" type="presParOf" srcId="{C3411CD2-6B05-446D-80A6-A706525CA1A5}" destId="{8DFB51D5-BB5B-40A3-B676-F91BA4904C0C}" srcOrd="4" destOrd="0" presId="urn:microsoft.com/office/officeart/2005/8/layout/bProcess2"/>
    <dgm:cxn modelId="{E23F2376-44AE-4164-9118-FF078B6BD0F8}" type="presParOf" srcId="{8DFB51D5-BB5B-40A3-B676-F91BA4904C0C}" destId="{7DACC62C-0C72-49F2-8ACA-55EC65BDD4BE}" srcOrd="0" destOrd="0" presId="urn:microsoft.com/office/officeart/2005/8/layout/bProcess2"/>
    <dgm:cxn modelId="{92429CA5-2CAA-444A-AE0B-602CDC289EB6}" type="presParOf" srcId="{8DFB51D5-BB5B-40A3-B676-F91BA4904C0C}" destId="{0624BE29-334C-4735-A8CA-09CC6463F565}" srcOrd="1" destOrd="0" presId="urn:microsoft.com/office/officeart/2005/8/layout/bProcess2"/>
    <dgm:cxn modelId="{E4CA8516-C34E-4ED5-884D-51BACFAC9126}" type="presParOf" srcId="{C3411CD2-6B05-446D-80A6-A706525CA1A5}" destId="{F398EA2C-F946-416B-A0D9-8813DF398060}" srcOrd="5" destOrd="0" presId="urn:microsoft.com/office/officeart/2005/8/layout/bProcess2"/>
    <dgm:cxn modelId="{34C923D9-15A4-4BA6-9C67-12CD14CFDD2A}" type="presParOf" srcId="{C3411CD2-6B05-446D-80A6-A706525CA1A5}" destId="{2DEE1287-F894-4A41-A9DE-9FFB9DB9B223}" srcOrd="6" destOrd="0" presId="urn:microsoft.com/office/officeart/2005/8/layout/bProcess2"/>
    <dgm:cxn modelId="{8D0F8DA9-7E38-4D02-AD12-BB1320374B8A}" type="presParOf" srcId="{2DEE1287-F894-4A41-A9DE-9FFB9DB9B223}" destId="{C00BA66B-B589-4A42-823A-A65B41240329}" srcOrd="0" destOrd="0" presId="urn:microsoft.com/office/officeart/2005/8/layout/bProcess2"/>
    <dgm:cxn modelId="{3DA97AA7-587B-4AAF-AD5E-A4E753303C19}" type="presParOf" srcId="{2DEE1287-F894-4A41-A9DE-9FFB9DB9B223}" destId="{10B67F13-65AC-475E-A292-8713366E9CD8}" srcOrd="1" destOrd="0" presId="urn:microsoft.com/office/officeart/2005/8/layout/bProcess2"/>
    <dgm:cxn modelId="{08A77496-8C83-4298-9B41-D181C7FC650F}" type="presParOf" srcId="{C3411CD2-6B05-446D-80A6-A706525CA1A5}" destId="{C221992E-0529-4CA8-B0ED-0753B8982CF5}" srcOrd="7" destOrd="0" presId="urn:microsoft.com/office/officeart/2005/8/layout/bProcess2"/>
    <dgm:cxn modelId="{06A4D5A3-AAC8-4424-AFB6-740D53B4E314}" type="presParOf" srcId="{C3411CD2-6B05-446D-80A6-A706525CA1A5}" destId="{33CA0BC7-289E-4935-B47F-36E5C303B714}" srcOrd="8" destOrd="0" presId="urn:microsoft.com/office/officeart/2005/8/layout/bProcess2"/>
    <dgm:cxn modelId="{ED7AD7AF-147C-453E-B245-CAFF5C6C43E1}" type="presParOf" srcId="{33CA0BC7-289E-4935-B47F-36E5C303B714}" destId="{FD83FF89-192A-4A79-A2E0-1A3D7B1488AD}" srcOrd="0" destOrd="0" presId="urn:microsoft.com/office/officeart/2005/8/layout/bProcess2"/>
    <dgm:cxn modelId="{5C7FDB17-9ABF-4F43-A133-D1106FD04BA9}" type="presParOf" srcId="{33CA0BC7-289E-4935-B47F-36E5C303B714}" destId="{41ED0CFB-B2A0-4F55-8DA7-4B86F788F641}" srcOrd="1" destOrd="0" presId="urn:microsoft.com/office/officeart/2005/8/layout/bProcess2"/>
    <dgm:cxn modelId="{BAC7CFA6-C6F7-493E-9B02-9EC8FE4DAC2E}" type="presParOf" srcId="{C3411CD2-6B05-446D-80A6-A706525CA1A5}" destId="{3C7AE452-E0D1-4740-B229-50F3403CB713}" srcOrd="9" destOrd="0" presId="urn:microsoft.com/office/officeart/2005/8/layout/bProcess2"/>
    <dgm:cxn modelId="{0855F8FD-9F19-47D8-A3A2-4352B3BBC404}" type="presParOf" srcId="{C3411CD2-6B05-446D-80A6-A706525CA1A5}" destId="{DF25EB5D-DC71-4548-B87D-C3B4CFAF7B26}" srcOrd="10" destOrd="0" presId="urn:microsoft.com/office/officeart/2005/8/layout/bProcess2"/>
    <dgm:cxn modelId="{CABAC173-4A05-40D0-82C1-D32EF1BBA488}" type="presParOf" srcId="{DF25EB5D-DC71-4548-B87D-C3B4CFAF7B26}" destId="{4AA794B3-3883-47C8-A7EB-04878C622866}" srcOrd="0" destOrd="0" presId="urn:microsoft.com/office/officeart/2005/8/layout/bProcess2"/>
    <dgm:cxn modelId="{BEA65159-A321-495F-B9F1-A085B1169C8C}" type="presParOf" srcId="{DF25EB5D-DC71-4548-B87D-C3B4CFAF7B26}" destId="{9C179F13-78F6-4521-990C-0628878C2952}" srcOrd="1" destOrd="0" presId="urn:microsoft.com/office/officeart/2005/8/layout/bProcess2"/>
    <dgm:cxn modelId="{DDA183A0-A627-4B99-ABC3-93B52472D20D}" type="presParOf" srcId="{C3411CD2-6B05-446D-80A6-A706525CA1A5}" destId="{B20309B4-0879-4286-8693-A4A514A7DE6B}" srcOrd="11" destOrd="0" presId="urn:microsoft.com/office/officeart/2005/8/layout/bProcess2"/>
    <dgm:cxn modelId="{464EBDE3-9BE8-4A85-8503-481F14FAB49C}" type="presParOf" srcId="{C3411CD2-6B05-446D-80A6-A706525CA1A5}" destId="{BD1CD11A-031E-4C05-9BD2-3C15DE746E48}" srcOrd="12" destOrd="0" presId="urn:microsoft.com/office/officeart/2005/8/layout/bProcess2"/>
    <dgm:cxn modelId="{2D93A8A8-F34D-41CE-83E4-9EC38F43615C}" type="presParOf" srcId="{BD1CD11A-031E-4C05-9BD2-3C15DE746E48}" destId="{EF512071-5C2C-454E-A7C4-265A435F1CD7}" srcOrd="0" destOrd="0" presId="urn:microsoft.com/office/officeart/2005/8/layout/bProcess2"/>
    <dgm:cxn modelId="{27EBCAE3-EF74-4347-83C0-5E6D673771BD}" type="presParOf" srcId="{BD1CD11A-031E-4C05-9BD2-3C15DE746E48}" destId="{CF3741C1-C0FC-4AB7-9008-1E0F05908C00}" srcOrd="1" destOrd="0" presId="urn:microsoft.com/office/officeart/2005/8/layout/bProcess2"/>
    <dgm:cxn modelId="{0737FD54-5E5E-4ECF-A50E-BC220D1C10F4}" type="presParOf" srcId="{C3411CD2-6B05-446D-80A6-A706525CA1A5}" destId="{88081891-5FC2-4088-886D-DA1125299B62}" srcOrd="13" destOrd="0" presId="urn:microsoft.com/office/officeart/2005/8/layout/bProcess2"/>
    <dgm:cxn modelId="{FCF26BCE-D20F-4186-9C20-BD2F565AFA8A}" type="presParOf" srcId="{C3411CD2-6B05-446D-80A6-A706525CA1A5}" destId="{B40B5191-8793-4B8A-AB6A-877284B352DB}" srcOrd="14" destOrd="0" presId="urn:microsoft.com/office/officeart/2005/8/layout/bProcess2"/>
    <dgm:cxn modelId="{7E4EEA46-368B-4B71-BD3F-CAE3C9AFB384}" type="presParOf" srcId="{B40B5191-8793-4B8A-AB6A-877284B352DB}" destId="{F0DACE67-7885-43CB-AB65-3FB6A1436B4A}" srcOrd="0" destOrd="0" presId="urn:microsoft.com/office/officeart/2005/8/layout/bProcess2"/>
    <dgm:cxn modelId="{89D5B019-1FC3-4829-87ED-BE091205FBB6}" type="presParOf" srcId="{B40B5191-8793-4B8A-AB6A-877284B352DB}" destId="{98D5014C-71D9-44B5-AB7F-F1F97905FB55}" srcOrd="1" destOrd="0" presId="urn:microsoft.com/office/officeart/2005/8/layout/bProcess2"/>
    <dgm:cxn modelId="{9F1773B2-C11C-4B92-A805-8F8CEF53D3A4}" type="presParOf" srcId="{C3411CD2-6B05-446D-80A6-A706525CA1A5}" destId="{8AC947B6-CFB4-4CC1-A564-42DA8A278535}" srcOrd="15" destOrd="0" presId="urn:microsoft.com/office/officeart/2005/8/layout/bProcess2"/>
    <dgm:cxn modelId="{6C93CFCA-B6B2-4752-B5D7-9BB8F0BECB22}" type="presParOf" srcId="{C3411CD2-6B05-446D-80A6-A706525CA1A5}" destId="{22194B20-F659-4D19-8069-8C6FCF3DED77}" srcOrd="16" destOrd="0" presId="urn:microsoft.com/office/officeart/2005/8/layout/bProcess2"/>
    <dgm:cxn modelId="{1BDBBE05-F5E0-44AF-96D7-910B44A4F7CC}" type="presParOf" srcId="{22194B20-F659-4D19-8069-8C6FCF3DED77}" destId="{5E2F9BD9-E852-428C-A576-C7E8B1A80AF4}" srcOrd="0" destOrd="0" presId="urn:microsoft.com/office/officeart/2005/8/layout/bProcess2"/>
    <dgm:cxn modelId="{9EA3F00D-49C4-462C-AE8F-662BC1A60C77}" type="presParOf" srcId="{22194B20-F659-4D19-8069-8C6FCF3DED77}" destId="{1B1500BD-857A-4A73-A986-D9D916DEC772}" srcOrd="1" destOrd="0" presId="urn:microsoft.com/office/officeart/2005/8/layout/bProcess2"/>
    <dgm:cxn modelId="{3EFE4053-6D89-4579-A74C-7D7F8EAADB3C}" type="presParOf" srcId="{C3411CD2-6B05-446D-80A6-A706525CA1A5}" destId="{83A3AD67-96BD-4397-8EA6-02A6DF687F66}" srcOrd="17" destOrd="0" presId="urn:microsoft.com/office/officeart/2005/8/layout/bProcess2"/>
    <dgm:cxn modelId="{A7117E7A-154C-4A0B-A2A9-9B2E1D7052E5}" type="presParOf" srcId="{C3411CD2-6B05-446D-80A6-A706525CA1A5}" destId="{CE50F9CB-A1B3-4DE8-AAF9-DBFFD3AFD88C}" srcOrd="18" destOrd="0" presId="urn:microsoft.com/office/officeart/2005/8/layout/bProcess2"/>
    <dgm:cxn modelId="{78830055-E7E8-4D8C-A059-168421F48E36}" type="presParOf" srcId="{CE50F9CB-A1B3-4DE8-AAF9-DBFFD3AFD88C}" destId="{05254C78-4A6A-481D-A562-8D41672F08E2}" srcOrd="0" destOrd="0" presId="urn:microsoft.com/office/officeart/2005/8/layout/bProcess2"/>
    <dgm:cxn modelId="{3B70A81D-173A-4DB4-9AAE-4C7D14CE0530}" type="presParOf" srcId="{CE50F9CB-A1B3-4DE8-AAF9-DBFFD3AFD88C}" destId="{EB445D6E-5F6E-483A-ADDF-BB8482272730}" srcOrd="1" destOrd="0" presId="urn:microsoft.com/office/officeart/2005/8/layout/bProcess2"/>
    <dgm:cxn modelId="{C12DA839-5C9C-42F3-B0E4-C4A9F637265E}" type="presParOf" srcId="{C3411CD2-6B05-446D-80A6-A706525CA1A5}" destId="{54AFA117-C1E6-4AE5-BD3F-4AA39CAE562F}" srcOrd="19" destOrd="0" presId="urn:microsoft.com/office/officeart/2005/8/layout/bProcess2"/>
    <dgm:cxn modelId="{D37B6C89-5824-41FF-B902-23D5B40501E7}" type="presParOf" srcId="{C3411CD2-6B05-446D-80A6-A706525CA1A5}" destId="{486AB445-887D-4B29-805D-105213549E07}" srcOrd="20" destOrd="0" presId="urn:microsoft.com/office/officeart/2005/8/layout/bProcess2"/>
    <dgm:cxn modelId="{8A7D6AE9-EB8E-4DCD-9653-FB1EF9085BBD}" type="presParOf" srcId="{486AB445-887D-4B29-805D-105213549E07}" destId="{82EA6E9D-0CC8-4E8F-A4D0-AA583772895B}" srcOrd="0" destOrd="0" presId="urn:microsoft.com/office/officeart/2005/8/layout/bProcess2"/>
    <dgm:cxn modelId="{5F97C1FD-D3BE-48BB-8766-1EB30FCBE4EA}" type="presParOf" srcId="{486AB445-887D-4B29-805D-105213549E07}" destId="{68891B71-3DCD-4A2F-8E46-8A7EF346578F}" srcOrd="1" destOrd="0" presId="urn:microsoft.com/office/officeart/2005/8/layout/bProcess2"/>
    <dgm:cxn modelId="{0A0C6573-E571-4EBD-A9AA-59E822C6FB3E}" type="presParOf" srcId="{C3411CD2-6B05-446D-80A6-A706525CA1A5}" destId="{5C774BF3-AB09-4683-9858-2FFCD53BEE62}" srcOrd="21" destOrd="0" presId="urn:microsoft.com/office/officeart/2005/8/layout/bProcess2"/>
    <dgm:cxn modelId="{CBC07966-7F6E-4543-ABB7-2F16BB437A05}" type="presParOf" srcId="{C3411CD2-6B05-446D-80A6-A706525CA1A5}" destId="{96A3FD61-FC5E-4257-AA1E-B1B731D68344}" srcOrd="22" destOrd="0" presId="urn:microsoft.com/office/officeart/2005/8/layout/bProcess2"/>
    <dgm:cxn modelId="{D80247EA-DF18-4D87-8EBA-5FAA4DE323EA}" type="presParOf" srcId="{96A3FD61-FC5E-4257-AA1E-B1B731D68344}" destId="{56E4442E-C742-4C0D-A13E-C278C34CFC7B}" srcOrd="0" destOrd="0" presId="urn:microsoft.com/office/officeart/2005/8/layout/bProcess2"/>
    <dgm:cxn modelId="{627B220D-C09B-4F4A-AE68-18716BA7BA09}" type="presParOf" srcId="{96A3FD61-FC5E-4257-AA1E-B1B731D68344}" destId="{3D837663-2C8A-4D25-91F1-2B0163E0D246}" srcOrd="1" destOrd="0" presId="urn:microsoft.com/office/officeart/2005/8/layout/bProcess2"/>
    <dgm:cxn modelId="{181E0D83-BC60-4A2C-87C9-BB2755F2CC5A}" type="presParOf" srcId="{C3411CD2-6B05-446D-80A6-A706525CA1A5}" destId="{D7FAD898-66FD-4FC4-994E-A45498F21C44}" srcOrd="23" destOrd="0" presId="urn:microsoft.com/office/officeart/2005/8/layout/bProcess2"/>
    <dgm:cxn modelId="{084C7E8E-5656-4947-A0BF-D19029767C9A}" type="presParOf" srcId="{C3411CD2-6B05-446D-80A6-A706525CA1A5}" destId="{299040D3-3D49-43B4-8F1C-CC3C922C2B2B}" srcOrd="24" destOrd="0" presId="urn:microsoft.com/office/officeart/2005/8/layout/bProcess2"/>
    <dgm:cxn modelId="{CD69C1F1-D812-4F04-AA8B-5B2AC7D03205}" type="presParOf" srcId="{299040D3-3D49-43B4-8F1C-CC3C922C2B2B}" destId="{E19332D4-3433-4267-93B3-1BBE727A665E}" srcOrd="0" destOrd="0" presId="urn:microsoft.com/office/officeart/2005/8/layout/bProcess2"/>
    <dgm:cxn modelId="{20A4A0F3-A15A-4B4B-A80B-38A34C53502B}" type="presParOf" srcId="{299040D3-3D49-43B4-8F1C-CC3C922C2B2B}" destId="{12836271-567A-4BD0-9973-4D375DB34537}" srcOrd="1" destOrd="0" presId="urn:microsoft.com/office/officeart/2005/8/layout/bProcess2"/>
    <dgm:cxn modelId="{CD362AD7-60AF-4A95-8F1B-0160900FDBE2}" type="presParOf" srcId="{C3411CD2-6B05-446D-80A6-A706525CA1A5}" destId="{C333A361-EFC8-4289-8BB8-557C5A863CC9}" srcOrd="25" destOrd="0" presId="urn:microsoft.com/office/officeart/2005/8/layout/bProcess2"/>
    <dgm:cxn modelId="{FEE80DD7-1070-4744-86DE-7EC2B5617C4B}" type="presParOf" srcId="{C3411CD2-6B05-446D-80A6-A706525CA1A5}" destId="{809A0C88-C6E9-41A2-B4E7-2150AABD3C9E}" srcOrd="26" destOrd="0" presId="urn:microsoft.com/office/officeart/2005/8/layout/bProcess2"/>
    <dgm:cxn modelId="{78CF7409-3E57-45DE-B425-4C4E2A27A214}" type="presParOf" srcId="{809A0C88-C6E9-41A2-B4E7-2150AABD3C9E}" destId="{49F36390-6AA8-4E46-9823-79F8DC4A096C}" srcOrd="0" destOrd="0" presId="urn:microsoft.com/office/officeart/2005/8/layout/bProcess2"/>
    <dgm:cxn modelId="{EA584219-C8D5-494F-A489-29821AF2CD41}" type="presParOf" srcId="{809A0C88-C6E9-41A2-B4E7-2150AABD3C9E}" destId="{6E4E6C1A-C24C-4778-BE7D-3FA2318A05FE}" srcOrd="1" destOrd="0" presId="urn:microsoft.com/office/officeart/2005/8/layout/bProcess2"/>
    <dgm:cxn modelId="{778787BB-27D1-447E-BA13-2AF3F842577B}" type="presParOf" srcId="{C3411CD2-6B05-446D-80A6-A706525CA1A5}" destId="{DA9E9621-18D8-4D57-859A-C889D88E2617}" srcOrd="27" destOrd="0" presId="urn:microsoft.com/office/officeart/2005/8/layout/bProcess2"/>
    <dgm:cxn modelId="{FA0959C8-FCAB-4356-A05B-B635DF14455D}" type="presParOf" srcId="{C3411CD2-6B05-446D-80A6-A706525CA1A5}" destId="{3F9BA1F3-9A06-4CF8-81B7-ADF9F0450745}" srcOrd="28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39FC77-A6FC-418B-B485-559CFA8D0DC3}" type="doc">
      <dgm:prSet loTypeId="urn:microsoft.com/office/officeart/2005/8/layout/bProcess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0DF156C0-C802-48E0-91B4-F256C8565A71}">
      <dgm:prSet phldrT="[Text]"/>
      <dgm:spPr/>
      <dgm:t>
        <a:bodyPr/>
        <a:lstStyle/>
        <a:p>
          <a:r>
            <a:rPr lang="cs-CZ" dirty="0" smtClean="0"/>
            <a:t>5</a:t>
          </a:r>
          <a:endParaRPr lang="cs-CZ" dirty="0"/>
        </a:p>
      </dgm:t>
    </dgm:pt>
    <dgm:pt modelId="{EA2AFCA8-5DC6-4072-A813-0265B5E9EDCA}" type="parTrans" cxnId="{E988A315-F76F-4C37-98B4-88A9136A758F}">
      <dgm:prSet/>
      <dgm:spPr/>
      <dgm:t>
        <a:bodyPr/>
        <a:lstStyle/>
        <a:p>
          <a:endParaRPr lang="cs-CZ"/>
        </a:p>
      </dgm:t>
    </dgm:pt>
    <dgm:pt modelId="{9D407DB1-5B39-411A-B74C-23594DFC8CED}" type="sibTrans" cxnId="{E988A315-F76F-4C37-98B4-88A9136A758F}">
      <dgm:prSet/>
      <dgm:spPr/>
      <dgm:t>
        <a:bodyPr/>
        <a:lstStyle/>
        <a:p>
          <a:endParaRPr lang="cs-CZ"/>
        </a:p>
      </dgm:t>
    </dgm:pt>
    <dgm:pt modelId="{907521D1-D267-41A5-A7B5-E68AC3C91A11}">
      <dgm:prSet phldrT="[Text]"/>
      <dgm:spPr/>
      <dgm:t>
        <a:bodyPr/>
        <a:lstStyle/>
        <a:p>
          <a:r>
            <a:rPr lang="cs-CZ" dirty="0" smtClean="0"/>
            <a:t>- 2</a:t>
          </a:r>
          <a:endParaRPr lang="cs-CZ" dirty="0"/>
        </a:p>
      </dgm:t>
    </dgm:pt>
    <dgm:pt modelId="{8542D498-EB63-4998-A79A-B40B40B48261}" type="parTrans" cxnId="{815EA1B5-AA11-41CB-A500-AF27827EFFA0}">
      <dgm:prSet/>
      <dgm:spPr/>
      <dgm:t>
        <a:bodyPr/>
        <a:lstStyle/>
        <a:p>
          <a:endParaRPr lang="cs-CZ"/>
        </a:p>
      </dgm:t>
    </dgm:pt>
    <dgm:pt modelId="{635465AC-7BE1-4B5E-AFEE-2CF32B0F2485}" type="sibTrans" cxnId="{815EA1B5-AA11-41CB-A500-AF27827EFFA0}">
      <dgm:prSet/>
      <dgm:spPr/>
      <dgm:t>
        <a:bodyPr/>
        <a:lstStyle/>
        <a:p>
          <a:endParaRPr lang="cs-CZ"/>
        </a:p>
      </dgm:t>
    </dgm:pt>
    <dgm:pt modelId="{FF0CF9E8-4B64-4EB7-9372-CF5DC087E119}">
      <dgm:prSet phldrT="[Text]"/>
      <dgm:spPr/>
      <dgm:t>
        <a:bodyPr/>
        <a:lstStyle/>
        <a:p>
          <a:r>
            <a:rPr lang="cs-CZ" dirty="0" smtClean="0"/>
            <a:t>- 10</a:t>
          </a:r>
          <a:endParaRPr lang="cs-CZ" dirty="0"/>
        </a:p>
      </dgm:t>
    </dgm:pt>
    <dgm:pt modelId="{58ECEDB1-2E63-424A-9342-0C41F35CEEBB}" type="parTrans" cxnId="{78268EDF-D4BE-4671-AF59-6AE8042BB38E}">
      <dgm:prSet/>
      <dgm:spPr/>
      <dgm:t>
        <a:bodyPr/>
        <a:lstStyle/>
        <a:p>
          <a:endParaRPr lang="cs-CZ"/>
        </a:p>
      </dgm:t>
    </dgm:pt>
    <dgm:pt modelId="{EC28FC1C-0DE1-4F4B-84C1-AD772446F7D0}" type="sibTrans" cxnId="{78268EDF-D4BE-4671-AF59-6AE8042BB38E}">
      <dgm:prSet/>
      <dgm:spPr/>
      <dgm:t>
        <a:bodyPr/>
        <a:lstStyle/>
        <a:p>
          <a:endParaRPr lang="cs-CZ"/>
        </a:p>
      </dgm:t>
    </dgm:pt>
    <dgm:pt modelId="{837712C7-F592-48C1-983A-07885BF75747}">
      <dgm:prSet phldrT="[Text]"/>
      <dgm:spPr/>
      <dgm:t>
        <a:bodyPr/>
        <a:lstStyle/>
        <a:p>
          <a:r>
            <a:rPr lang="cs-CZ" dirty="0" smtClean="0"/>
            <a:t>+ 1</a:t>
          </a:r>
          <a:endParaRPr lang="cs-CZ" dirty="0"/>
        </a:p>
      </dgm:t>
    </dgm:pt>
    <dgm:pt modelId="{8F4DF1DB-EED9-4B3C-82EB-C5B8C1626F75}" type="parTrans" cxnId="{79DDF652-299A-4FF8-BACD-5E7E80B8DF48}">
      <dgm:prSet/>
      <dgm:spPr/>
      <dgm:t>
        <a:bodyPr/>
        <a:lstStyle/>
        <a:p>
          <a:endParaRPr lang="cs-CZ"/>
        </a:p>
      </dgm:t>
    </dgm:pt>
    <dgm:pt modelId="{E09BD86D-2F89-48FE-B905-E56C1BE99B14}" type="sibTrans" cxnId="{79DDF652-299A-4FF8-BACD-5E7E80B8DF48}">
      <dgm:prSet/>
      <dgm:spPr/>
      <dgm:t>
        <a:bodyPr/>
        <a:lstStyle/>
        <a:p>
          <a:endParaRPr lang="cs-CZ"/>
        </a:p>
      </dgm:t>
    </dgm:pt>
    <dgm:pt modelId="{8710C41D-36A8-4AF2-A962-1BCEAE150AB3}">
      <dgm:prSet phldrT="[Text]"/>
      <dgm:spPr/>
      <dgm:t>
        <a:bodyPr/>
        <a:lstStyle/>
        <a:p>
          <a:r>
            <a:rPr lang="cs-CZ" dirty="0" smtClean="0"/>
            <a:t>- 8</a:t>
          </a:r>
          <a:endParaRPr lang="cs-CZ" dirty="0"/>
        </a:p>
      </dgm:t>
    </dgm:pt>
    <dgm:pt modelId="{F299171F-EEF5-42C5-A314-0DD31B65B167}" type="parTrans" cxnId="{9AEC59E7-8DB7-4F95-9C94-1AD2F39A2975}">
      <dgm:prSet/>
      <dgm:spPr/>
      <dgm:t>
        <a:bodyPr/>
        <a:lstStyle/>
        <a:p>
          <a:endParaRPr lang="cs-CZ"/>
        </a:p>
      </dgm:t>
    </dgm:pt>
    <dgm:pt modelId="{A1A7D70E-F442-4FA5-88EE-3B2B88E138C7}" type="sibTrans" cxnId="{9AEC59E7-8DB7-4F95-9C94-1AD2F39A2975}">
      <dgm:prSet/>
      <dgm:spPr/>
      <dgm:t>
        <a:bodyPr/>
        <a:lstStyle/>
        <a:p>
          <a:endParaRPr lang="cs-CZ"/>
        </a:p>
      </dgm:t>
    </dgm:pt>
    <dgm:pt modelId="{6B3DF8F5-7F02-4C51-B354-9F2CEE56886A}">
      <dgm:prSet phldrT="[Text]"/>
      <dgm:spPr/>
      <dgm:t>
        <a:bodyPr/>
        <a:lstStyle/>
        <a:p>
          <a:r>
            <a:rPr lang="cs-CZ" dirty="0" smtClean="0"/>
            <a:t>+3</a:t>
          </a:r>
          <a:endParaRPr lang="cs-CZ" dirty="0"/>
        </a:p>
      </dgm:t>
    </dgm:pt>
    <dgm:pt modelId="{49F1B26D-0E5F-4DF8-AF45-D1E94A872E7F}" type="parTrans" cxnId="{010A831F-5416-4DC5-8653-7A5D48CF935C}">
      <dgm:prSet/>
      <dgm:spPr/>
      <dgm:t>
        <a:bodyPr/>
        <a:lstStyle/>
        <a:p>
          <a:endParaRPr lang="cs-CZ"/>
        </a:p>
      </dgm:t>
    </dgm:pt>
    <dgm:pt modelId="{D83E1948-F8CB-4D66-9738-7A428FDA49F4}" type="sibTrans" cxnId="{010A831F-5416-4DC5-8653-7A5D48CF935C}">
      <dgm:prSet/>
      <dgm:spPr/>
      <dgm:t>
        <a:bodyPr/>
        <a:lstStyle/>
        <a:p>
          <a:endParaRPr lang="cs-CZ"/>
        </a:p>
      </dgm:t>
    </dgm:pt>
    <dgm:pt modelId="{44E68936-CCCA-4D71-BE7C-99B15FF8DA14}">
      <dgm:prSet phldrT="[Text]"/>
      <dgm:spPr/>
      <dgm:t>
        <a:bodyPr/>
        <a:lstStyle/>
        <a:p>
          <a:r>
            <a:rPr lang="cs-CZ" dirty="0" smtClean="0"/>
            <a:t>+ 10</a:t>
          </a:r>
          <a:endParaRPr lang="cs-CZ" dirty="0"/>
        </a:p>
      </dgm:t>
    </dgm:pt>
    <dgm:pt modelId="{67F80E4F-A71F-43EC-9F2D-6B89BBDB50E7}" type="parTrans" cxnId="{26A4F106-B09F-47FE-A316-311AB91B8BA3}">
      <dgm:prSet/>
      <dgm:spPr/>
      <dgm:t>
        <a:bodyPr/>
        <a:lstStyle/>
        <a:p>
          <a:endParaRPr lang="cs-CZ"/>
        </a:p>
      </dgm:t>
    </dgm:pt>
    <dgm:pt modelId="{B98F4A92-7754-4F64-A956-C4750AE9374E}" type="sibTrans" cxnId="{26A4F106-B09F-47FE-A316-311AB91B8BA3}">
      <dgm:prSet/>
      <dgm:spPr/>
      <dgm:t>
        <a:bodyPr/>
        <a:lstStyle/>
        <a:p>
          <a:endParaRPr lang="cs-CZ"/>
        </a:p>
      </dgm:t>
    </dgm:pt>
    <dgm:pt modelId="{4D5B5515-4BC5-4C57-B2DE-8C7B0EA34EC5}">
      <dgm:prSet phldrT="[Text]"/>
      <dgm:spPr/>
      <dgm:t>
        <a:bodyPr/>
        <a:lstStyle/>
        <a:p>
          <a:r>
            <a:rPr lang="cs-CZ" dirty="0" smtClean="0"/>
            <a:t>- 1O</a:t>
          </a:r>
          <a:endParaRPr lang="cs-CZ" dirty="0"/>
        </a:p>
      </dgm:t>
    </dgm:pt>
    <dgm:pt modelId="{6398014D-2F6C-4971-804F-E7A5D9FA5461}" type="parTrans" cxnId="{7B65592D-4E4D-4C72-85B4-FE427DCEA7A3}">
      <dgm:prSet/>
      <dgm:spPr/>
      <dgm:t>
        <a:bodyPr/>
        <a:lstStyle/>
        <a:p>
          <a:endParaRPr lang="cs-CZ"/>
        </a:p>
      </dgm:t>
    </dgm:pt>
    <dgm:pt modelId="{B1FCF154-BD7F-42AB-9ACD-6A160D75E6FD}" type="sibTrans" cxnId="{7B65592D-4E4D-4C72-85B4-FE427DCEA7A3}">
      <dgm:prSet/>
      <dgm:spPr/>
      <dgm:t>
        <a:bodyPr/>
        <a:lstStyle/>
        <a:p>
          <a:endParaRPr lang="cs-CZ"/>
        </a:p>
      </dgm:t>
    </dgm:pt>
    <dgm:pt modelId="{27830644-F83B-4859-BF68-3203B37B4BA0}">
      <dgm:prSet phldrT="[Text]"/>
      <dgm:spPr/>
      <dgm:t>
        <a:bodyPr/>
        <a:lstStyle/>
        <a:p>
          <a:r>
            <a:rPr lang="cs-CZ" dirty="0" smtClean="0"/>
            <a:t>VÝSLEDEK</a:t>
          </a:r>
          <a:endParaRPr lang="cs-CZ" dirty="0"/>
        </a:p>
      </dgm:t>
    </dgm:pt>
    <dgm:pt modelId="{CE4D5B8B-AE22-4758-8D32-37827887BD0C}" type="parTrans" cxnId="{C5B60B7F-7B58-480C-983E-4E5741852FE5}">
      <dgm:prSet/>
      <dgm:spPr/>
      <dgm:t>
        <a:bodyPr/>
        <a:lstStyle/>
        <a:p>
          <a:endParaRPr lang="cs-CZ"/>
        </a:p>
      </dgm:t>
    </dgm:pt>
    <dgm:pt modelId="{4F44177C-1696-41AA-A07C-4893C81E74A2}" type="sibTrans" cxnId="{C5B60B7F-7B58-480C-983E-4E5741852FE5}">
      <dgm:prSet/>
      <dgm:spPr/>
      <dgm:t>
        <a:bodyPr/>
        <a:lstStyle/>
        <a:p>
          <a:endParaRPr lang="cs-CZ"/>
        </a:p>
      </dgm:t>
    </dgm:pt>
    <dgm:pt modelId="{53C9E47B-5506-42D7-BCEA-269EB20011AF}">
      <dgm:prSet/>
      <dgm:spPr/>
      <dgm:t>
        <a:bodyPr/>
        <a:lstStyle/>
        <a:p>
          <a:r>
            <a:rPr lang="cs-CZ" dirty="0" smtClean="0"/>
            <a:t>+ 4</a:t>
          </a:r>
          <a:endParaRPr lang="cs-CZ" dirty="0"/>
        </a:p>
      </dgm:t>
    </dgm:pt>
    <dgm:pt modelId="{491BD10A-DA88-4FFE-9BBB-4B22FCC76703}" type="parTrans" cxnId="{F45F989F-BE9B-4376-92B0-EC494C80BDEC}">
      <dgm:prSet/>
      <dgm:spPr/>
      <dgm:t>
        <a:bodyPr/>
        <a:lstStyle/>
        <a:p>
          <a:endParaRPr lang="cs-CZ"/>
        </a:p>
      </dgm:t>
    </dgm:pt>
    <dgm:pt modelId="{5D756061-F067-4E6F-9D19-CF6522CD906E}" type="sibTrans" cxnId="{F45F989F-BE9B-4376-92B0-EC494C80BDEC}">
      <dgm:prSet/>
      <dgm:spPr/>
      <dgm:t>
        <a:bodyPr/>
        <a:lstStyle/>
        <a:p>
          <a:endParaRPr lang="cs-CZ"/>
        </a:p>
      </dgm:t>
    </dgm:pt>
    <dgm:pt modelId="{190189BB-06C3-4E38-823A-A32ABD9046B2}">
      <dgm:prSet/>
      <dgm:spPr/>
      <dgm:t>
        <a:bodyPr/>
        <a:lstStyle/>
        <a:p>
          <a:r>
            <a:rPr lang="cs-CZ" dirty="0" smtClean="0"/>
            <a:t>- 2</a:t>
          </a:r>
          <a:endParaRPr lang="cs-CZ" dirty="0"/>
        </a:p>
      </dgm:t>
    </dgm:pt>
    <dgm:pt modelId="{FBF3BDBC-97C5-4DD2-95F9-7F311F98E864}" type="parTrans" cxnId="{211D00DC-7A94-4DE4-96A8-78D0CE616902}">
      <dgm:prSet/>
      <dgm:spPr/>
      <dgm:t>
        <a:bodyPr/>
        <a:lstStyle/>
        <a:p>
          <a:endParaRPr lang="cs-CZ"/>
        </a:p>
      </dgm:t>
    </dgm:pt>
    <dgm:pt modelId="{B34C7857-4DFA-41C4-AC81-4756861E1752}" type="sibTrans" cxnId="{211D00DC-7A94-4DE4-96A8-78D0CE616902}">
      <dgm:prSet/>
      <dgm:spPr/>
      <dgm:t>
        <a:bodyPr/>
        <a:lstStyle/>
        <a:p>
          <a:endParaRPr lang="cs-CZ"/>
        </a:p>
      </dgm:t>
    </dgm:pt>
    <dgm:pt modelId="{6294A36F-13ED-40F2-A08F-B53E941654BB}">
      <dgm:prSet/>
      <dgm:spPr/>
      <dgm:t>
        <a:bodyPr/>
        <a:lstStyle/>
        <a:p>
          <a:r>
            <a:rPr lang="cs-CZ" dirty="0" smtClean="0"/>
            <a:t>+ 3</a:t>
          </a:r>
          <a:endParaRPr lang="cs-CZ" dirty="0"/>
        </a:p>
      </dgm:t>
    </dgm:pt>
    <dgm:pt modelId="{18E2CDC8-E25F-4295-856A-EE5EDFF8420A}" type="parTrans" cxnId="{FDDD85F1-B49A-4D2C-90ED-FEBC7CD5ADBB}">
      <dgm:prSet/>
      <dgm:spPr/>
      <dgm:t>
        <a:bodyPr/>
        <a:lstStyle/>
        <a:p>
          <a:endParaRPr lang="cs-CZ"/>
        </a:p>
      </dgm:t>
    </dgm:pt>
    <dgm:pt modelId="{A979BB33-9890-4D7E-B003-605815F258F5}" type="sibTrans" cxnId="{FDDD85F1-B49A-4D2C-90ED-FEBC7CD5ADBB}">
      <dgm:prSet/>
      <dgm:spPr/>
      <dgm:t>
        <a:bodyPr/>
        <a:lstStyle/>
        <a:p>
          <a:endParaRPr lang="cs-CZ"/>
        </a:p>
      </dgm:t>
    </dgm:pt>
    <dgm:pt modelId="{F3B34179-C5B5-470B-8156-A3AF067B311B}">
      <dgm:prSet/>
      <dgm:spPr/>
      <dgm:t>
        <a:bodyPr/>
        <a:lstStyle/>
        <a:p>
          <a:r>
            <a:rPr lang="cs-CZ" dirty="0" smtClean="0"/>
            <a:t>+ 9</a:t>
          </a:r>
          <a:endParaRPr lang="cs-CZ" dirty="0"/>
        </a:p>
      </dgm:t>
    </dgm:pt>
    <dgm:pt modelId="{4F01C715-CDBB-4735-9BD5-1D47F2608988}" type="parTrans" cxnId="{D5249F04-B588-4211-A964-62D9E8A23C1D}">
      <dgm:prSet/>
      <dgm:spPr/>
      <dgm:t>
        <a:bodyPr/>
        <a:lstStyle/>
        <a:p>
          <a:endParaRPr lang="cs-CZ"/>
        </a:p>
      </dgm:t>
    </dgm:pt>
    <dgm:pt modelId="{76A8F613-1DC7-4B2A-9F09-819F86FD6482}" type="sibTrans" cxnId="{D5249F04-B588-4211-A964-62D9E8A23C1D}">
      <dgm:prSet/>
      <dgm:spPr/>
      <dgm:t>
        <a:bodyPr/>
        <a:lstStyle/>
        <a:p>
          <a:endParaRPr lang="cs-CZ"/>
        </a:p>
      </dgm:t>
    </dgm:pt>
    <dgm:pt modelId="{C65FB9D1-78ED-425D-885A-544BEA217A16}">
      <dgm:prSet/>
      <dgm:spPr/>
      <dgm:t>
        <a:bodyPr/>
        <a:lstStyle/>
        <a:p>
          <a:r>
            <a:rPr lang="cs-CZ" dirty="0" smtClean="0"/>
            <a:t> - 3</a:t>
          </a:r>
          <a:endParaRPr lang="cs-CZ" dirty="0"/>
        </a:p>
      </dgm:t>
    </dgm:pt>
    <dgm:pt modelId="{42877077-A5F7-4D96-8F3B-0C380848D331}" type="parTrans" cxnId="{10474EF1-1E15-4486-B0AE-E18101225FD1}">
      <dgm:prSet/>
      <dgm:spPr/>
      <dgm:t>
        <a:bodyPr/>
        <a:lstStyle/>
        <a:p>
          <a:endParaRPr lang="cs-CZ"/>
        </a:p>
      </dgm:t>
    </dgm:pt>
    <dgm:pt modelId="{7FE39581-FB21-4333-A31F-3F9601E8EA43}" type="sibTrans" cxnId="{10474EF1-1E15-4486-B0AE-E18101225FD1}">
      <dgm:prSet/>
      <dgm:spPr/>
      <dgm:t>
        <a:bodyPr/>
        <a:lstStyle/>
        <a:p>
          <a:endParaRPr lang="cs-CZ"/>
        </a:p>
      </dgm:t>
    </dgm:pt>
    <dgm:pt modelId="{D9912A0B-16CF-4E0B-A020-08326AA2C756}">
      <dgm:prSet/>
      <dgm:spPr/>
      <dgm:t>
        <a:bodyPr/>
        <a:lstStyle/>
        <a:p>
          <a:r>
            <a:rPr lang="cs-CZ" dirty="0" smtClean="0"/>
            <a:t>+ 3</a:t>
          </a:r>
          <a:endParaRPr lang="cs-CZ" dirty="0"/>
        </a:p>
      </dgm:t>
    </dgm:pt>
    <dgm:pt modelId="{7072851C-4F89-47F8-9175-00AC0927A450}" type="parTrans" cxnId="{0C2DEDC0-3DCE-4836-86AE-AB295E309F7A}">
      <dgm:prSet/>
      <dgm:spPr/>
      <dgm:t>
        <a:bodyPr/>
        <a:lstStyle/>
        <a:p>
          <a:endParaRPr lang="cs-CZ"/>
        </a:p>
      </dgm:t>
    </dgm:pt>
    <dgm:pt modelId="{900F182E-D0B0-484E-A214-674234CB23FC}" type="sibTrans" cxnId="{0C2DEDC0-3DCE-4836-86AE-AB295E309F7A}">
      <dgm:prSet/>
      <dgm:spPr/>
      <dgm:t>
        <a:bodyPr/>
        <a:lstStyle/>
        <a:p>
          <a:endParaRPr lang="cs-CZ"/>
        </a:p>
      </dgm:t>
    </dgm:pt>
    <dgm:pt modelId="{C3411CD2-6B05-446D-80A6-A706525CA1A5}" type="pres">
      <dgm:prSet presAssocID="{C539FC77-A6FC-418B-B485-559CFA8D0DC3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36D86063-EC46-4F9D-A72B-75F04249DFE0}" type="pres">
      <dgm:prSet presAssocID="{0DF156C0-C802-48E0-91B4-F256C8565A71}" presName="firstNode" presStyleLbl="node1" presStyleIdx="0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E42588F-73D5-4390-8C2E-1D9865987EA8}" type="pres">
      <dgm:prSet presAssocID="{9D407DB1-5B39-411A-B74C-23594DFC8CED}" presName="sibTrans" presStyleLbl="sibTrans2D1" presStyleIdx="0" presStyleCnt="14"/>
      <dgm:spPr/>
      <dgm:t>
        <a:bodyPr/>
        <a:lstStyle/>
        <a:p>
          <a:endParaRPr lang="cs-CZ"/>
        </a:p>
      </dgm:t>
    </dgm:pt>
    <dgm:pt modelId="{56425A9C-7BD5-48A9-B253-99CE81615E17}" type="pres">
      <dgm:prSet presAssocID="{53C9E47B-5506-42D7-BCEA-269EB20011AF}" presName="middleNode" presStyleCnt="0"/>
      <dgm:spPr/>
    </dgm:pt>
    <dgm:pt modelId="{D453AC81-3224-4837-9589-2C26B5473FB8}" type="pres">
      <dgm:prSet presAssocID="{53C9E47B-5506-42D7-BCEA-269EB20011AF}" presName="padding" presStyleLbl="node1" presStyleIdx="0" presStyleCnt="15"/>
      <dgm:spPr/>
    </dgm:pt>
    <dgm:pt modelId="{E6F46A4E-3E43-4365-A572-455E950337A2}" type="pres">
      <dgm:prSet presAssocID="{53C9E47B-5506-42D7-BCEA-269EB20011AF}" presName="shape" presStyleLbl="node1" presStyleIdx="1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D25F32-9246-4220-8CEE-53ED2643F687}" type="pres">
      <dgm:prSet presAssocID="{5D756061-F067-4E6F-9D19-CF6522CD906E}" presName="sibTrans" presStyleLbl="sibTrans2D1" presStyleIdx="1" presStyleCnt="14"/>
      <dgm:spPr/>
      <dgm:t>
        <a:bodyPr/>
        <a:lstStyle/>
        <a:p>
          <a:endParaRPr lang="cs-CZ"/>
        </a:p>
      </dgm:t>
    </dgm:pt>
    <dgm:pt modelId="{8DFB51D5-BB5B-40A3-B676-F91BA4904C0C}" type="pres">
      <dgm:prSet presAssocID="{190189BB-06C3-4E38-823A-A32ABD9046B2}" presName="middleNode" presStyleCnt="0"/>
      <dgm:spPr/>
    </dgm:pt>
    <dgm:pt modelId="{7DACC62C-0C72-49F2-8ACA-55EC65BDD4BE}" type="pres">
      <dgm:prSet presAssocID="{190189BB-06C3-4E38-823A-A32ABD9046B2}" presName="padding" presStyleLbl="node1" presStyleIdx="1" presStyleCnt="15"/>
      <dgm:spPr/>
    </dgm:pt>
    <dgm:pt modelId="{0624BE29-334C-4735-A8CA-09CC6463F565}" type="pres">
      <dgm:prSet presAssocID="{190189BB-06C3-4E38-823A-A32ABD9046B2}" presName="shape" presStyleLbl="node1" presStyleIdx="2" presStyleCnt="15" custLinFactNeighborX="9509" custLinFactNeighborY="-360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98EA2C-F946-416B-A0D9-8813DF398060}" type="pres">
      <dgm:prSet presAssocID="{B34C7857-4DFA-41C4-AC81-4756861E1752}" presName="sibTrans" presStyleLbl="sibTrans2D1" presStyleIdx="2" presStyleCnt="14"/>
      <dgm:spPr/>
      <dgm:t>
        <a:bodyPr/>
        <a:lstStyle/>
        <a:p>
          <a:endParaRPr lang="cs-CZ"/>
        </a:p>
      </dgm:t>
    </dgm:pt>
    <dgm:pt modelId="{2DEE1287-F894-4A41-A9DE-9FFB9DB9B223}" type="pres">
      <dgm:prSet presAssocID="{6294A36F-13ED-40F2-A08F-B53E941654BB}" presName="middleNode" presStyleCnt="0"/>
      <dgm:spPr/>
    </dgm:pt>
    <dgm:pt modelId="{C00BA66B-B589-4A42-823A-A65B41240329}" type="pres">
      <dgm:prSet presAssocID="{6294A36F-13ED-40F2-A08F-B53E941654BB}" presName="padding" presStyleLbl="node1" presStyleIdx="2" presStyleCnt="15"/>
      <dgm:spPr/>
    </dgm:pt>
    <dgm:pt modelId="{10B67F13-65AC-475E-A292-8713366E9CD8}" type="pres">
      <dgm:prSet presAssocID="{6294A36F-13ED-40F2-A08F-B53E941654BB}" presName="shape" presStyleLbl="node1" presStyleIdx="3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21992E-0529-4CA8-B0ED-0753B8982CF5}" type="pres">
      <dgm:prSet presAssocID="{A979BB33-9890-4D7E-B003-605815F258F5}" presName="sibTrans" presStyleLbl="sibTrans2D1" presStyleIdx="3" presStyleCnt="14"/>
      <dgm:spPr/>
      <dgm:t>
        <a:bodyPr/>
        <a:lstStyle/>
        <a:p>
          <a:endParaRPr lang="cs-CZ"/>
        </a:p>
      </dgm:t>
    </dgm:pt>
    <dgm:pt modelId="{33CA0BC7-289E-4935-B47F-36E5C303B714}" type="pres">
      <dgm:prSet presAssocID="{F3B34179-C5B5-470B-8156-A3AF067B311B}" presName="middleNode" presStyleCnt="0"/>
      <dgm:spPr/>
    </dgm:pt>
    <dgm:pt modelId="{FD83FF89-192A-4A79-A2E0-1A3D7B1488AD}" type="pres">
      <dgm:prSet presAssocID="{F3B34179-C5B5-470B-8156-A3AF067B311B}" presName="padding" presStyleLbl="node1" presStyleIdx="3" presStyleCnt="15"/>
      <dgm:spPr/>
    </dgm:pt>
    <dgm:pt modelId="{41ED0CFB-B2A0-4F55-8DA7-4B86F788F641}" type="pres">
      <dgm:prSet presAssocID="{F3B34179-C5B5-470B-8156-A3AF067B311B}" presName="shape" presStyleLbl="node1" presStyleIdx="4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7AE452-E0D1-4740-B229-50F3403CB713}" type="pres">
      <dgm:prSet presAssocID="{76A8F613-1DC7-4B2A-9F09-819F86FD6482}" presName="sibTrans" presStyleLbl="sibTrans2D1" presStyleIdx="4" presStyleCnt="14"/>
      <dgm:spPr/>
      <dgm:t>
        <a:bodyPr/>
        <a:lstStyle/>
        <a:p>
          <a:endParaRPr lang="cs-CZ"/>
        </a:p>
      </dgm:t>
    </dgm:pt>
    <dgm:pt modelId="{DF25EB5D-DC71-4548-B87D-C3B4CFAF7B26}" type="pres">
      <dgm:prSet presAssocID="{C65FB9D1-78ED-425D-885A-544BEA217A16}" presName="middleNode" presStyleCnt="0"/>
      <dgm:spPr/>
    </dgm:pt>
    <dgm:pt modelId="{4AA794B3-3883-47C8-A7EB-04878C622866}" type="pres">
      <dgm:prSet presAssocID="{C65FB9D1-78ED-425D-885A-544BEA217A16}" presName="padding" presStyleLbl="node1" presStyleIdx="4" presStyleCnt="15"/>
      <dgm:spPr/>
    </dgm:pt>
    <dgm:pt modelId="{9C179F13-78F6-4521-990C-0628878C2952}" type="pres">
      <dgm:prSet presAssocID="{C65FB9D1-78ED-425D-885A-544BEA217A16}" presName="shape" presStyleLbl="node1" presStyleIdx="5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0309B4-0879-4286-8693-A4A514A7DE6B}" type="pres">
      <dgm:prSet presAssocID="{7FE39581-FB21-4333-A31F-3F9601E8EA43}" presName="sibTrans" presStyleLbl="sibTrans2D1" presStyleIdx="5" presStyleCnt="14"/>
      <dgm:spPr/>
      <dgm:t>
        <a:bodyPr/>
        <a:lstStyle/>
        <a:p>
          <a:endParaRPr lang="cs-CZ"/>
        </a:p>
      </dgm:t>
    </dgm:pt>
    <dgm:pt modelId="{BD1CD11A-031E-4C05-9BD2-3C15DE746E48}" type="pres">
      <dgm:prSet presAssocID="{D9912A0B-16CF-4E0B-A020-08326AA2C756}" presName="middleNode" presStyleCnt="0"/>
      <dgm:spPr/>
    </dgm:pt>
    <dgm:pt modelId="{EF512071-5C2C-454E-A7C4-265A435F1CD7}" type="pres">
      <dgm:prSet presAssocID="{D9912A0B-16CF-4E0B-A020-08326AA2C756}" presName="padding" presStyleLbl="node1" presStyleIdx="5" presStyleCnt="15"/>
      <dgm:spPr/>
    </dgm:pt>
    <dgm:pt modelId="{CF3741C1-C0FC-4AB7-9008-1E0F05908C00}" type="pres">
      <dgm:prSet presAssocID="{D9912A0B-16CF-4E0B-A020-08326AA2C756}" presName="shape" presStyleLbl="node1" presStyleIdx="6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081891-5FC2-4088-886D-DA1125299B62}" type="pres">
      <dgm:prSet presAssocID="{900F182E-D0B0-484E-A214-674234CB23FC}" presName="sibTrans" presStyleLbl="sibTrans2D1" presStyleIdx="6" presStyleCnt="14"/>
      <dgm:spPr/>
      <dgm:t>
        <a:bodyPr/>
        <a:lstStyle/>
        <a:p>
          <a:endParaRPr lang="cs-CZ"/>
        </a:p>
      </dgm:t>
    </dgm:pt>
    <dgm:pt modelId="{B40B5191-8793-4B8A-AB6A-877284B352DB}" type="pres">
      <dgm:prSet presAssocID="{907521D1-D267-41A5-A7B5-E68AC3C91A11}" presName="middleNode" presStyleCnt="0"/>
      <dgm:spPr/>
    </dgm:pt>
    <dgm:pt modelId="{F0DACE67-7885-43CB-AB65-3FB6A1436B4A}" type="pres">
      <dgm:prSet presAssocID="{907521D1-D267-41A5-A7B5-E68AC3C91A11}" presName="padding" presStyleLbl="node1" presStyleIdx="6" presStyleCnt="15"/>
      <dgm:spPr/>
    </dgm:pt>
    <dgm:pt modelId="{98D5014C-71D9-44B5-AB7F-F1F97905FB55}" type="pres">
      <dgm:prSet presAssocID="{907521D1-D267-41A5-A7B5-E68AC3C91A11}" presName="shape" presStyleLbl="node1" presStyleIdx="7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C947B6-CFB4-4CC1-A564-42DA8A278535}" type="pres">
      <dgm:prSet presAssocID="{635465AC-7BE1-4B5E-AFEE-2CF32B0F2485}" presName="sibTrans" presStyleLbl="sibTrans2D1" presStyleIdx="7" presStyleCnt="14"/>
      <dgm:spPr/>
      <dgm:t>
        <a:bodyPr/>
        <a:lstStyle/>
        <a:p>
          <a:endParaRPr lang="cs-CZ"/>
        </a:p>
      </dgm:t>
    </dgm:pt>
    <dgm:pt modelId="{22194B20-F659-4D19-8069-8C6FCF3DED77}" type="pres">
      <dgm:prSet presAssocID="{FF0CF9E8-4B64-4EB7-9372-CF5DC087E119}" presName="middleNode" presStyleCnt="0"/>
      <dgm:spPr/>
    </dgm:pt>
    <dgm:pt modelId="{5E2F9BD9-E852-428C-A576-C7E8B1A80AF4}" type="pres">
      <dgm:prSet presAssocID="{FF0CF9E8-4B64-4EB7-9372-CF5DC087E119}" presName="padding" presStyleLbl="node1" presStyleIdx="7" presStyleCnt="15"/>
      <dgm:spPr/>
    </dgm:pt>
    <dgm:pt modelId="{1B1500BD-857A-4A73-A986-D9D916DEC772}" type="pres">
      <dgm:prSet presAssocID="{FF0CF9E8-4B64-4EB7-9372-CF5DC087E119}" presName="shape" presStyleLbl="node1" presStyleIdx="8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A3AD67-96BD-4397-8EA6-02A6DF687F66}" type="pres">
      <dgm:prSet presAssocID="{EC28FC1C-0DE1-4F4B-84C1-AD772446F7D0}" presName="sibTrans" presStyleLbl="sibTrans2D1" presStyleIdx="8" presStyleCnt="14"/>
      <dgm:spPr/>
      <dgm:t>
        <a:bodyPr/>
        <a:lstStyle/>
        <a:p>
          <a:endParaRPr lang="cs-CZ"/>
        </a:p>
      </dgm:t>
    </dgm:pt>
    <dgm:pt modelId="{CE50F9CB-A1B3-4DE8-AAF9-DBFFD3AFD88C}" type="pres">
      <dgm:prSet presAssocID="{837712C7-F592-48C1-983A-07885BF75747}" presName="middleNode" presStyleCnt="0"/>
      <dgm:spPr/>
    </dgm:pt>
    <dgm:pt modelId="{05254C78-4A6A-481D-A562-8D41672F08E2}" type="pres">
      <dgm:prSet presAssocID="{837712C7-F592-48C1-983A-07885BF75747}" presName="padding" presStyleLbl="node1" presStyleIdx="8" presStyleCnt="15"/>
      <dgm:spPr/>
    </dgm:pt>
    <dgm:pt modelId="{EB445D6E-5F6E-483A-ADDF-BB8482272730}" type="pres">
      <dgm:prSet presAssocID="{837712C7-F592-48C1-983A-07885BF75747}" presName="shape" presStyleLbl="node1" presStyleIdx="9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AFA117-C1E6-4AE5-BD3F-4AA39CAE562F}" type="pres">
      <dgm:prSet presAssocID="{E09BD86D-2F89-48FE-B905-E56C1BE99B14}" presName="sibTrans" presStyleLbl="sibTrans2D1" presStyleIdx="9" presStyleCnt="14"/>
      <dgm:spPr/>
      <dgm:t>
        <a:bodyPr/>
        <a:lstStyle/>
        <a:p>
          <a:endParaRPr lang="cs-CZ"/>
        </a:p>
      </dgm:t>
    </dgm:pt>
    <dgm:pt modelId="{486AB445-887D-4B29-805D-105213549E07}" type="pres">
      <dgm:prSet presAssocID="{8710C41D-36A8-4AF2-A962-1BCEAE150AB3}" presName="middleNode" presStyleCnt="0"/>
      <dgm:spPr/>
    </dgm:pt>
    <dgm:pt modelId="{82EA6E9D-0CC8-4E8F-A4D0-AA583772895B}" type="pres">
      <dgm:prSet presAssocID="{8710C41D-36A8-4AF2-A962-1BCEAE150AB3}" presName="padding" presStyleLbl="node1" presStyleIdx="9" presStyleCnt="15"/>
      <dgm:spPr/>
    </dgm:pt>
    <dgm:pt modelId="{68891B71-3DCD-4A2F-8E46-8A7EF346578F}" type="pres">
      <dgm:prSet presAssocID="{8710C41D-36A8-4AF2-A962-1BCEAE150AB3}" presName="shape" presStyleLbl="node1" presStyleIdx="10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774BF3-AB09-4683-9858-2FFCD53BEE62}" type="pres">
      <dgm:prSet presAssocID="{A1A7D70E-F442-4FA5-88EE-3B2B88E138C7}" presName="sibTrans" presStyleLbl="sibTrans2D1" presStyleIdx="10" presStyleCnt="14"/>
      <dgm:spPr/>
      <dgm:t>
        <a:bodyPr/>
        <a:lstStyle/>
        <a:p>
          <a:endParaRPr lang="cs-CZ"/>
        </a:p>
      </dgm:t>
    </dgm:pt>
    <dgm:pt modelId="{96A3FD61-FC5E-4257-AA1E-B1B731D68344}" type="pres">
      <dgm:prSet presAssocID="{6B3DF8F5-7F02-4C51-B354-9F2CEE56886A}" presName="middleNode" presStyleCnt="0"/>
      <dgm:spPr/>
    </dgm:pt>
    <dgm:pt modelId="{56E4442E-C742-4C0D-A13E-C278C34CFC7B}" type="pres">
      <dgm:prSet presAssocID="{6B3DF8F5-7F02-4C51-B354-9F2CEE56886A}" presName="padding" presStyleLbl="node1" presStyleIdx="10" presStyleCnt="15"/>
      <dgm:spPr/>
    </dgm:pt>
    <dgm:pt modelId="{3D837663-2C8A-4D25-91F1-2B0163E0D246}" type="pres">
      <dgm:prSet presAssocID="{6B3DF8F5-7F02-4C51-B354-9F2CEE56886A}" presName="shape" presStyleLbl="node1" presStyleIdx="11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FAD898-66FD-4FC4-994E-A45498F21C44}" type="pres">
      <dgm:prSet presAssocID="{D83E1948-F8CB-4D66-9738-7A428FDA49F4}" presName="sibTrans" presStyleLbl="sibTrans2D1" presStyleIdx="11" presStyleCnt="14"/>
      <dgm:spPr/>
      <dgm:t>
        <a:bodyPr/>
        <a:lstStyle/>
        <a:p>
          <a:endParaRPr lang="cs-CZ"/>
        </a:p>
      </dgm:t>
    </dgm:pt>
    <dgm:pt modelId="{299040D3-3D49-43B4-8F1C-CC3C922C2B2B}" type="pres">
      <dgm:prSet presAssocID="{44E68936-CCCA-4D71-BE7C-99B15FF8DA14}" presName="middleNode" presStyleCnt="0"/>
      <dgm:spPr/>
    </dgm:pt>
    <dgm:pt modelId="{E19332D4-3433-4267-93B3-1BBE727A665E}" type="pres">
      <dgm:prSet presAssocID="{44E68936-CCCA-4D71-BE7C-99B15FF8DA14}" presName="padding" presStyleLbl="node1" presStyleIdx="11" presStyleCnt="15"/>
      <dgm:spPr/>
    </dgm:pt>
    <dgm:pt modelId="{12836271-567A-4BD0-9973-4D375DB34537}" type="pres">
      <dgm:prSet presAssocID="{44E68936-CCCA-4D71-BE7C-99B15FF8DA14}" presName="shape" presStyleLbl="node1" presStyleIdx="12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333A361-EFC8-4289-8BB8-557C5A863CC9}" type="pres">
      <dgm:prSet presAssocID="{B98F4A92-7754-4F64-A956-C4750AE9374E}" presName="sibTrans" presStyleLbl="sibTrans2D1" presStyleIdx="12" presStyleCnt="14"/>
      <dgm:spPr/>
      <dgm:t>
        <a:bodyPr/>
        <a:lstStyle/>
        <a:p>
          <a:endParaRPr lang="cs-CZ"/>
        </a:p>
      </dgm:t>
    </dgm:pt>
    <dgm:pt modelId="{809A0C88-C6E9-41A2-B4E7-2150AABD3C9E}" type="pres">
      <dgm:prSet presAssocID="{4D5B5515-4BC5-4C57-B2DE-8C7B0EA34EC5}" presName="middleNode" presStyleCnt="0"/>
      <dgm:spPr/>
    </dgm:pt>
    <dgm:pt modelId="{49F36390-6AA8-4E46-9823-79F8DC4A096C}" type="pres">
      <dgm:prSet presAssocID="{4D5B5515-4BC5-4C57-B2DE-8C7B0EA34EC5}" presName="padding" presStyleLbl="node1" presStyleIdx="12" presStyleCnt="15"/>
      <dgm:spPr/>
    </dgm:pt>
    <dgm:pt modelId="{6E4E6C1A-C24C-4778-BE7D-3FA2318A05FE}" type="pres">
      <dgm:prSet presAssocID="{4D5B5515-4BC5-4C57-B2DE-8C7B0EA34EC5}" presName="shape" presStyleLbl="node1" presStyleIdx="13" presStyleCnt="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9E9621-18D8-4D57-859A-C889D88E2617}" type="pres">
      <dgm:prSet presAssocID="{B1FCF154-BD7F-42AB-9ACD-6A160D75E6FD}" presName="sibTrans" presStyleLbl="sibTrans2D1" presStyleIdx="13" presStyleCnt="14"/>
      <dgm:spPr/>
      <dgm:t>
        <a:bodyPr/>
        <a:lstStyle/>
        <a:p>
          <a:endParaRPr lang="cs-CZ"/>
        </a:p>
      </dgm:t>
    </dgm:pt>
    <dgm:pt modelId="{3F9BA1F3-9A06-4CF8-81B7-ADF9F0450745}" type="pres">
      <dgm:prSet presAssocID="{27830644-F83B-4859-BF68-3203B37B4BA0}" presName="lastNode" presStyleLbl="node1" presStyleIdx="14" presStyleCnt="15" custLinFactNeighborX="-1880" custLinFactNeighborY="-229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15EA1B5-AA11-41CB-A500-AF27827EFFA0}" srcId="{C539FC77-A6FC-418B-B485-559CFA8D0DC3}" destId="{907521D1-D267-41A5-A7B5-E68AC3C91A11}" srcOrd="7" destOrd="0" parTransId="{8542D498-EB63-4998-A79A-B40B40B48261}" sibTransId="{635465AC-7BE1-4B5E-AFEE-2CF32B0F2485}"/>
    <dgm:cxn modelId="{EAC304A5-4190-4443-B63C-D50EFD45E58A}" type="presOf" srcId="{B34C7857-4DFA-41C4-AC81-4756861E1752}" destId="{F398EA2C-F946-416B-A0D9-8813DF398060}" srcOrd="0" destOrd="0" presId="urn:microsoft.com/office/officeart/2005/8/layout/bProcess2"/>
    <dgm:cxn modelId="{6A733074-3925-4D3F-9A0B-B606CD8672B8}" type="presOf" srcId="{D9912A0B-16CF-4E0B-A020-08326AA2C756}" destId="{CF3741C1-C0FC-4AB7-9008-1E0F05908C00}" srcOrd="0" destOrd="0" presId="urn:microsoft.com/office/officeart/2005/8/layout/bProcess2"/>
    <dgm:cxn modelId="{C0EE889C-3B3F-4330-8350-F91F3A0BF4DA}" type="presOf" srcId="{B1FCF154-BD7F-42AB-9ACD-6A160D75E6FD}" destId="{DA9E9621-18D8-4D57-859A-C889D88E2617}" srcOrd="0" destOrd="0" presId="urn:microsoft.com/office/officeart/2005/8/layout/bProcess2"/>
    <dgm:cxn modelId="{E988A315-F76F-4C37-98B4-88A9136A758F}" srcId="{C539FC77-A6FC-418B-B485-559CFA8D0DC3}" destId="{0DF156C0-C802-48E0-91B4-F256C8565A71}" srcOrd="0" destOrd="0" parTransId="{EA2AFCA8-5DC6-4072-A813-0265B5E9EDCA}" sibTransId="{9D407DB1-5B39-411A-B74C-23594DFC8CED}"/>
    <dgm:cxn modelId="{F45F989F-BE9B-4376-92B0-EC494C80BDEC}" srcId="{C539FC77-A6FC-418B-B485-559CFA8D0DC3}" destId="{53C9E47B-5506-42D7-BCEA-269EB20011AF}" srcOrd="1" destOrd="0" parTransId="{491BD10A-DA88-4FFE-9BBB-4B22FCC76703}" sibTransId="{5D756061-F067-4E6F-9D19-CF6522CD906E}"/>
    <dgm:cxn modelId="{0C2DEDC0-3DCE-4836-86AE-AB295E309F7A}" srcId="{C539FC77-A6FC-418B-B485-559CFA8D0DC3}" destId="{D9912A0B-16CF-4E0B-A020-08326AA2C756}" srcOrd="6" destOrd="0" parTransId="{7072851C-4F89-47F8-9175-00AC0927A450}" sibTransId="{900F182E-D0B0-484E-A214-674234CB23FC}"/>
    <dgm:cxn modelId="{D6A8F92C-4942-41BD-8D38-0C71F83F0D41}" type="presOf" srcId="{4D5B5515-4BC5-4C57-B2DE-8C7B0EA34EC5}" destId="{6E4E6C1A-C24C-4778-BE7D-3FA2318A05FE}" srcOrd="0" destOrd="0" presId="urn:microsoft.com/office/officeart/2005/8/layout/bProcess2"/>
    <dgm:cxn modelId="{88695AB0-BB95-4D57-9EFD-81073D24F2ED}" type="presOf" srcId="{A1A7D70E-F442-4FA5-88EE-3B2B88E138C7}" destId="{5C774BF3-AB09-4683-9858-2FFCD53BEE62}" srcOrd="0" destOrd="0" presId="urn:microsoft.com/office/officeart/2005/8/layout/bProcess2"/>
    <dgm:cxn modelId="{E38CCF9C-89DC-4E7D-8B60-7D9439577EFD}" type="presOf" srcId="{C65FB9D1-78ED-425D-885A-544BEA217A16}" destId="{9C179F13-78F6-4521-990C-0628878C2952}" srcOrd="0" destOrd="0" presId="urn:microsoft.com/office/officeart/2005/8/layout/bProcess2"/>
    <dgm:cxn modelId="{10474EF1-1E15-4486-B0AE-E18101225FD1}" srcId="{C539FC77-A6FC-418B-B485-559CFA8D0DC3}" destId="{C65FB9D1-78ED-425D-885A-544BEA217A16}" srcOrd="5" destOrd="0" parTransId="{42877077-A5F7-4D96-8F3B-0C380848D331}" sibTransId="{7FE39581-FB21-4333-A31F-3F9601E8EA43}"/>
    <dgm:cxn modelId="{E7993C84-C903-447A-9D88-536F55044C2C}" type="presOf" srcId="{C539FC77-A6FC-418B-B485-559CFA8D0DC3}" destId="{C3411CD2-6B05-446D-80A6-A706525CA1A5}" srcOrd="0" destOrd="0" presId="urn:microsoft.com/office/officeart/2005/8/layout/bProcess2"/>
    <dgm:cxn modelId="{AC2E5892-2984-4D32-94ED-82F249825A40}" type="presOf" srcId="{D83E1948-F8CB-4D66-9738-7A428FDA49F4}" destId="{D7FAD898-66FD-4FC4-994E-A45498F21C44}" srcOrd="0" destOrd="0" presId="urn:microsoft.com/office/officeart/2005/8/layout/bProcess2"/>
    <dgm:cxn modelId="{C5B60B7F-7B58-480C-983E-4E5741852FE5}" srcId="{C539FC77-A6FC-418B-B485-559CFA8D0DC3}" destId="{27830644-F83B-4859-BF68-3203B37B4BA0}" srcOrd="14" destOrd="0" parTransId="{CE4D5B8B-AE22-4758-8D32-37827887BD0C}" sibTransId="{4F44177C-1696-41AA-A07C-4893C81E74A2}"/>
    <dgm:cxn modelId="{9153923F-709C-4BED-82F2-4EE619277586}" type="presOf" srcId="{7FE39581-FB21-4333-A31F-3F9601E8EA43}" destId="{B20309B4-0879-4286-8693-A4A514A7DE6B}" srcOrd="0" destOrd="0" presId="urn:microsoft.com/office/officeart/2005/8/layout/bProcess2"/>
    <dgm:cxn modelId="{321747A7-DC15-4807-9724-491D7CB0AC42}" type="presOf" srcId="{5D756061-F067-4E6F-9D19-CF6522CD906E}" destId="{F5D25F32-9246-4220-8CEE-53ED2643F687}" srcOrd="0" destOrd="0" presId="urn:microsoft.com/office/officeart/2005/8/layout/bProcess2"/>
    <dgm:cxn modelId="{17D62EFC-112A-49C6-821C-70C4244ED79C}" type="presOf" srcId="{E09BD86D-2F89-48FE-B905-E56C1BE99B14}" destId="{54AFA117-C1E6-4AE5-BD3F-4AA39CAE562F}" srcOrd="0" destOrd="0" presId="urn:microsoft.com/office/officeart/2005/8/layout/bProcess2"/>
    <dgm:cxn modelId="{990D58E7-44E3-4CAF-A277-39BB80E41317}" type="presOf" srcId="{8710C41D-36A8-4AF2-A962-1BCEAE150AB3}" destId="{68891B71-3DCD-4A2F-8E46-8A7EF346578F}" srcOrd="0" destOrd="0" presId="urn:microsoft.com/office/officeart/2005/8/layout/bProcess2"/>
    <dgm:cxn modelId="{61C381F4-DC18-4F9A-B82F-6A45016A9289}" type="presOf" srcId="{907521D1-D267-41A5-A7B5-E68AC3C91A11}" destId="{98D5014C-71D9-44B5-AB7F-F1F97905FB55}" srcOrd="0" destOrd="0" presId="urn:microsoft.com/office/officeart/2005/8/layout/bProcess2"/>
    <dgm:cxn modelId="{A5B6BBAC-61A4-439C-B1F2-41FA1BECEC66}" type="presOf" srcId="{B98F4A92-7754-4F64-A956-C4750AE9374E}" destId="{C333A361-EFC8-4289-8BB8-557C5A863CC9}" srcOrd="0" destOrd="0" presId="urn:microsoft.com/office/officeart/2005/8/layout/bProcess2"/>
    <dgm:cxn modelId="{901A43B5-CD81-468C-B71C-284238ADFB2F}" type="presOf" srcId="{53C9E47B-5506-42D7-BCEA-269EB20011AF}" destId="{E6F46A4E-3E43-4365-A572-455E950337A2}" srcOrd="0" destOrd="0" presId="urn:microsoft.com/office/officeart/2005/8/layout/bProcess2"/>
    <dgm:cxn modelId="{CE323A4E-C7D2-4AAE-81FB-D37D8F4C463B}" type="presOf" srcId="{F3B34179-C5B5-470B-8156-A3AF067B311B}" destId="{41ED0CFB-B2A0-4F55-8DA7-4B86F788F641}" srcOrd="0" destOrd="0" presId="urn:microsoft.com/office/officeart/2005/8/layout/bProcess2"/>
    <dgm:cxn modelId="{81BC7EC7-2457-48DE-AE09-E09770A74FD9}" type="presOf" srcId="{76A8F613-1DC7-4B2A-9F09-819F86FD6482}" destId="{3C7AE452-E0D1-4740-B229-50F3403CB713}" srcOrd="0" destOrd="0" presId="urn:microsoft.com/office/officeart/2005/8/layout/bProcess2"/>
    <dgm:cxn modelId="{D4101630-80E1-431D-BEDE-3C61C7A0B712}" type="presOf" srcId="{9D407DB1-5B39-411A-B74C-23594DFC8CED}" destId="{2E42588F-73D5-4390-8C2E-1D9865987EA8}" srcOrd="0" destOrd="0" presId="urn:microsoft.com/office/officeart/2005/8/layout/bProcess2"/>
    <dgm:cxn modelId="{3CA4F741-810A-434A-9C6A-A8606D41E9AE}" type="presOf" srcId="{0DF156C0-C802-48E0-91B4-F256C8565A71}" destId="{36D86063-EC46-4F9D-A72B-75F04249DFE0}" srcOrd="0" destOrd="0" presId="urn:microsoft.com/office/officeart/2005/8/layout/bProcess2"/>
    <dgm:cxn modelId="{010A831F-5416-4DC5-8653-7A5D48CF935C}" srcId="{C539FC77-A6FC-418B-B485-559CFA8D0DC3}" destId="{6B3DF8F5-7F02-4C51-B354-9F2CEE56886A}" srcOrd="11" destOrd="0" parTransId="{49F1B26D-0E5F-4DF8-AF45-D1E94A872E7F}" sibTransId="{D83E1948-F8CB-4D66-9738-7A428FDA49F4}"/>
    <dgm:cxn modelId="{AE61D9FF-FB7C-48BF-9A15-8A50B49AE887}" type="presOf" srcId="{900F182E-D0B0-484E-A214-674234CB23FC}" destId="{88081891-5FC2-4088-886D-DA1125299B62}" srcOrd="0" destOrd="0" presId="urn:microsoft.com/office/officeart/2005/8/layout/bProcess2"/>
    <dgm:cxn modelId="{8F59A2BD-219B-41E8-978E-155207BBD475}" type="presOf" srcId="{190189BB-06C3-4E38-823A-A32ABD9046B2}" destId="{0624BE29-334C-4735-A8CA-09CC6463F565}" srcOrd="0" destOrd="0" presId="urn:microsoft.com/office/officeart/2005/8/layout/bProcess2"/>
    <dgm:cxn modelId="{5950C0E9-59FC-4601-9465-BB0B5A315917}" type="presOf" srcId="{EC28FC1C-0DE1-4F4B-84C1-AD772446F7D0}" destId="{83A3AD67-96BD-4397-8EA6-02A6DF687F66}" srcOrd="0" destOrd="0" presId="urn:microsoft.com/office/officeart/2005/8/layout/bProcess2"/>
    <dgm:cxn modelId="{79DDF652-299A-4FF8-BACD-5E7E80B8DF48}" srcId="{C539FC77-A6FC-418B-B485-559CFA8D0DC3}" destId="{837712C7-F592-48C1-983A-07885BF75747}" srcOrd="9" destOrd="0" parTransId="{8F4DF1DB-EED9-4B3C-82EB-C5B8C1626F75}" sibTransId="{E09BD86D-2F89-48FE-B905-E56C1BE99B14}"/>
    <dgm:cxn modelId="{7B171BE3-F6A6-4357-B68C-95AEDDDC67E7}" type="presOf" srcId="{FF0CF9E8-4B64-4EB7-9372-CF5DC087E119}" destId="{1B1500BD-857A-4A73-A986-D9D916DEC772}" srcOrd="0" destOrd="0" presId="urn:microsoft.com/office/officeart/2005/8/layout/bProcess2"/>
    <dgm:cxn modelId="{31214314-0691-4E2E-A240-68A9A185041D}" type="presOf" srcId="{6294A36F-13ED-40F2-A08F-B53E941654BB}" destId="{10B67F13-65AC-475E-A292-8713366E9CD8}" srcOrd="0" destOrd="0" presId="urn:microsoft.com/office/officeart/2005/8/layout/bProcess2"/>
    <dgm:cxn modelId="{D5249F04-B588-4211-A964-62D9E8A23C1D}" srcId="{C539FC77-A6FC-418B-B485-559CFA8D0DC3}" destId="{F3B34179-C5B5-470B-8156-A3AF067B311B}" srcOrd="4" destOrd="0" parTransId="{4F01C715-CDBB-4735-9BD5-1D47F2608988}" sibTransId="{76A8F613-1DC7-4B2A-9F09-819F86FD6482}"/>
    <dgm:cxn modelId="{9AEC59E7-8DB7-4F95-9C94-1AD2F39A2975}" srcId="{C539FC77-A6FC-418B-B485-559CFA8D0DC3}" destId="{8710C41D-36A8-4AF2-A962-1BCEAE150AB3}" srcOrd="10" destOrd="0" parTransId="{F299171F-EEF5-42C5-A314-0DD31B65B167}" sibTransId="{A1A7D70E-F442-4FA5-88EE-3B2B88E138C7}"/>
    <dgm:cxn modelId="{F9BFD611-E6CD-448B-8E9D-C8B47313FA7B}" type="presOf" srcId="{837712C7-F592-48C1-983A-07885BF75747}" destId="{EB445D6E-5F6E-483A-ADDF-BB8482272730}" srcOrd="0" destOrd="0" presId="urn:microsoft.com/office/officeart/2005/8/layout/bProcess2"/>
    <dgm:cxn modelId="{F5A9E4A2-4404-4BA7-B102-32DAE7D70EE8}" type="presOf" srcId="{6B3DF8F5-7F02-4C51-B354-9F2CEE56886A}" destId="{3D837663-2C8A-4D25-91F1-2B0163E0D246}" srcOrd="0" destOrd="0" presId="urn:microsoft.com/office/officeart/2005/8/layout/bProcess2"/>
    <dgm:cxn modelId="{B4D67301-C66B-4863-B466-A301D1AD318B}" type="presOf" srcId="{44E68936-CCCA-4D71-BE7C-99B15FF8DA14}" destId="{12836271-567A-4BD0-9973-4D375DB34537}" srcOrd="0" destOrd="0" presId="urn:microsoft.com/office/officeart/2005/8/layout/bProcess2"/>
    <dgm:cxn modelId="{7B65592D-4E4D-4C72-85B4-FE427DCEA7A3}" srcId="{C539FC77-A6FC-418B-B485-559CFA8D0DC3}" destId="{4D5B5515-4BC5-4C57-B2DE-8C7B0EA34EC5}" srcOrd="13" destOrd="0" parTransId="{6398014D-2F6C-4971-804F-E7A5D9FA5461}" sibTransId="{B1FCF154-BD7F-42AB-9ACD-6A160D75E6FD}"/>
    <dgm:cxn modelId="{585DDE4A-D5EF-4170-A48F-715826544932}" type="presOf" srcId="{A979BB33-9890-4D7E-B003-605815F258F5}" destId="{C221992E-0529-4CA8-B0ED-0753B8982CF5}" srcOrd="0" destOrd="0" presId="urn:microsoft.com/office/officeart/2005/8/layout/bProcess2"/>
    <dgm:cxn modelId="{211D00DC-7A94-4DE4-96A8-78D0CE616902}" srcId="{C539FC77-A6FC-418B-B485-559CFA8D0DC3}" destId="{190189BB-06C3-4E38-823A-A32ABD9046B2}" srcOrd="2" destOrd="0" parTransId="{FBF3BDBC-97C5-4DD2-95F9-7F311F98E864}" sibTransId="{B34C7857-4DFA-41C4-AC81-4756861E1752}"/>
    <dgm:cxn modelId="{26A4F106-B09F-47FE-A316-311AB91B8BA3}" srcId="{C539FC77-A6FC-418B-B485-559CFA8D0DC3}" destId="{44E68936-CCCA-4D71-BE7C-99B15FF8DA14}" srcOrd="12" destOrd="0" parTransId="{67F80E4F-A71F-43EC-9F2D-6B89BBDB50E7}" sibTransId="{B98F4A92-7754-4F64-A956-C4750AE9374E}"/>
    <dgm:cxn modelId="{78268EDF-D4BE-4671-AF59-6AE8042BB38E}" srcId="{C539FC77-A6FC-418B-B485-559CFA8D0DC3}" destId="{FF0CF9E8-4B64-4EB7-9372-CF5DC087E119}" srcOrd="8" destOrd="0" parTransId="{58ECEDB1-2E63-424A-9342-0C41F35CEEBB}" sibTransId="{EC28FC1C-0DE1-4F4B-84C1-AD772446F7D0}"/>
    <dgm:cxn modelId="{C5BD6175-F325-4EDE-84D5-717BDD42397D}" type="presOf" srcId="{635465AC-7BE1-4B5E-AFEE-2CF32B0F2485}" destId="{8AC947B6-CFB4-4CC1-A564-42DA8A278535}" srcOrd="0" destOrd="0" presId="urn:microsoft.com/office/officeart/2005/8/layout/bProcess2"/>
    <dgm:cxn modelId="{FDDD85F1-B49A-4D2C-90ED-FEBC7CD5ADBB}" srcId="{C539FC77-A6FC-418B-B485-559CFA8D0DC3}" destId="{6294A36F-13ED-40F2-A08F-B53E941654BB}" srcOrd="3" destOrd="0" parTransId="{18E2CDC8-E25F-4295-856A-EE5EDFF8420A}" sibTransId="{A979BB33-9890-4D7E-B003-605815F258F5}"/>
    <dgm:cxn modelId="{AAA7BD1C-DC98-4551-81CD-3C2C8DEA451D}" type="presOf" srcId="{27830644-F83B-4859-BF68-3203B37B4BA0}" destId="{3F9BA1F3-9A06-4CF8-81B7-ADF9F0450745}" srcOrd="0" destOrd="0" presId="urn:microsoft.com/office/officeart/2005/8/layout/bProcess2"/>
    <dgm:cxn modelId="{617238C5-0218-4585-A357-7EE42CC06DFD}" type="presParOf" srcId="{C3411CD2-6B05-446D-80A6-A706525CA1A5}" destId="{36D86063-EC46-4F9D-A72B-75F04249DFE0}" srcOrd="0" destOrd="0" presId="urn:microsoft.com/office/officeart/2005/8/layout/bProcess2"/>
    <dgm:cxn modelId="{E9BCBD2E-923B-48EC-848D-B3912FE30857}" type="presParOf" srcId="{C3411CD2-6B05-446D-80A6-A706525CA1A5}" destId="{2E42588F-73D5-4390-8C2E-1D9865987EA8}" srcOrd="1" destOrd="0" presId="urn:microsoft.com/office/officeart/2005/8/layout/bProcess2"/>
    <dgm:cxn modelId="{464081AB-4DA6-4002-8017-01A797BB7B99}" type="presParOf" srcId="{C3411CD2-6B05-446D-80A6-A706525CA1A5}" destId="{56425A9C-7BD5-48A9-B253-99CE81615E17}" srcOrd="2" destOrd="0" presId="urn:microsoft.com/office/officeart/2005/8/layout/bProcess2"/>
    <dgm:cxn modelId="{EA052270-BEC2-478E-B4E5-99C24CED9218}" type="presParOf" srcId="{56425A9C-7BD5-48A9-B253-99CE81615E17}" destId="{D453AC81-3224-4837-9589-2C26B5473FB8}" srcOrd="0" destOrd="0" presId="urn:microsoft.com/office/officeart/2005/8/layout/bProcess2"/>
    <dgm:cxn modelId="{098D1D8C-8DB7-466D-A5BF-6725D09C583E}" type="presParOf" srcId="{56425A9C-7BD5-48A9-B253-99CE81615E17}" destId="{E6F46A4E-3E43-4365-A572-455E950337A2}" srcOrd="1" destOrd="0" presId="urn:microsoft.com/office/officeart/2005/8/layout/bProcess2"/>
    <dgm:cxn modelId="{724B704D-EE11-492A-A984-C2AF30BFD7C0}" type="presParOf" srcId="{C3411CD2-6B05-446D-80A6-A706525CA1A5}" destId="{F5D25F32-9246-4220-8CEE-53ED2643F687}" srcOrd="3" destOrd="0" presId="urn:microsoft.com/office/officeart/2005/8/layout/bProcess2"/>
    <dgm:cxn modelId="{49F6296B-CA0E-4149-A03B-9AD6ECE8BC25}" type="presParOf" srcId="{C3411CD2-6B05-446D-80A6-A706525CA1A5}" destId="{8DFB51D5-BB5B-40A3-B676-F91BA4904C0C}" srcOrd="4" destOrd="0" presId="urn:microsoft.com/office/officeart/2005/8/layout/bProcess2"/>
    <dgm:cxn modelId="{046328FF-39C4-477A-810B-A6140C877257}" type="presParOf" srcId="{8DFB51D5-BB5B-40A3-B676-F91BA4904C0C}" destId="{7DACC62C-0C72-49F2-8ACA-55EC65BDD4BE}" srcOrd="0" destOrd="0" presId="urn:microsoft.com/office/officeart/2005/8/layout/bProcess2"/>
    <dgm:cxn modelId="{95FA7425-3914-42B9-8AD8-B473C946CE55}" type="presParOf" srcId="{8DFB51D5-BB5B-40A3-B676-F91BA4904C0C}" destId="{0624BE29-334C-4735-A8CA-09CC6463F565}" srcOrd="1" destOrd="0" presId="urn:microsoft.com/office/officeart/2005/8/layout/bProcess2"/>
    <dgm:cxn modelId="{0C734C7A-CC3D-4ACA-8A3E-7D20A5065471}" type="presParOf" srcId="{C3411CD2-6B05-446D-80A6-A706525CA1A5}" destId="{F398EA2C-F946-416B-A0D9-8813DF398060}" srcOrd="5" destOrd="0" presId="urn:microsoft.com/office/officeart/2005/8/layout/bProcess2"/>
    <dgm:cxn modelId="{21DE785A-3E87-4D4D-9289-D44FC8E42135}" type="presParOf" srcId="{C3411CD2-6B05-446D-80A6-A706525CA1A5}" destId="{2DEE1287-F894-4A41-A9DE-9FFB9DB9B223}" srcOrd="6" destOrd="0" presId="urn:microsoft.com/office/officeart/2005/8/layout/bProcess2"/>
    <dgm:cxn modelId="{0D82152D-34EE-4068-949E-9AFBAEBC0CFF}" type="presParOf" srcId="{2DEE1287-F894-4A41-A9DE-9FFB9DB9B223}" destId="{C00BA66B-B589-4A42-823A-A65B41240329}" srcOrd="0" destOrd="0" presId="urn:microsoft.com/office/officeart/2005/8/layout/bProcess2"/>
    <dgm:cxn modelId="{5016D798-66D3-4837-8640-82F871FE4CE9}" type="presParOf" srcId="{2DEE1287-F894-4A41-A9DE-9FFB9DB9B223}" destId="{10B67F13-65AC-475E-A292-8713366E9CD8}" srcOrd="1" destOrd="0" presId="urn:microsoft.com/office/officeart/2005/8/layout/bProcess2"/>
    <dgm:cxn modelId="{F8234132-B046-4CDB-BD34-FD83A5188C88}" type="presParOf" srcId="{C3411CD2-6B05-446D-80A6-A706525CA1A5}" destId="{C221992E-0529-4CA8-B0ED-0753B8982CF5}" srcOrd="7" destOrd="0" presId="urn:microsoft.com/office/officeart/2005/8/layout/bProcess2"/>
    <dgm:cxn modelId="{CB6CFF51-74E8-45A2-8B03-5585F1C7771F}" type="presParOf" srcId="{C3411CD2-6B05-446D-80A6-A706525CA1A5}" destId="{33CA0BC7-289E-4935-B47F-36E5C303B714}" srcOrd="8" destOrd="0" presId="urn:microsoft.com/office/officeart/2005/8/layout/bProcess2"/>
    <dgm:cxn modelId="{0C4F9583-E6EB-4240-A368-0B4180C245A5}" type="presParOf" srcId="{33CA0BC7-289E-4935-B47F-36E5C303B714}" destId="{FD83FF89-192A-4A79-A2E0-1A3D7B1488AD}" srcOrd="0" destOrd="0" presId="urn:microsoft.com/office/officeart/2005/8/layout/bProcess2"/>
    <dgm:cxn modelId="{017D948D-1B2B-4BD4-BC59-410B7CA2EA4A}" type="presParOf" srcId="{33CA0BC7-289E-4935-B47F-36E5C303B714}" destId="{41ED0CFB-B2A0-4F55-8DA7-4B86F788F641}" srcOrd="1" destOrd="0" presId="urn:microsoft.com/office/officeart/2005/8/layout/bProcess2"/>
    <dgm:cxn modelId="{7DA4CB88-F7BF-46B3-BBBC-EE9F29A99932}" type="presParOf" srcId="{C3411CD2-6B05-446D-80A6-A706525CA1A5}" destId="{3C7AE452-E0D1-4740-B229-50F3403CB713}" srcOrd="9" destOrd="0" presId="urn:microsoft.com/office/officeart/2005/8/layout/bProcess2"/>
    <dgm:cxn modelId="{F51CDFE3-F4E0-48EB-9DA6-8CFEE977D631}" type="presParOf" srcId="{C3411CD2-6B05-446D-80A6-A706525CA1A5}" destId="{DF25EB5D-DC71-4548-B87D-C3B4CFAF7B26}" srcOrd="10" destOrd="0" presId="urn:microsoft.com/office/officeart/2005/8/layout/bProcess2"/>
    <dgm:cxn modelId="{DA99A1EC-CE6C-4829-825E-30C7E9677D2B}" type="presParOf" srcId="{DF25EB5D-DC71-4548-B87D-C3B4CFAF7B26}" destId="{4AA794B3-3883-47C8-A7EB-04878C622866}" srcOrd="0" destOrd="0" presId="urn:microsoft.com/office/officeart/2005/8/layout/bProcess2"/>
    <dgm:cxn modelId="{7FA34731-49C4-4409-8F2F-51B859D99721}" type="presParOf" srcId="{DF25EB5D-DC71-4548-B87D-C3B4CFAF7B26}" destId="{9C179F13-78F6-4521-990C-0628878C2952}" srcOrd="1" destOrd="0" presId="urn:microsoft.com/office/officeart/2005/8/layout/bProcess2"/>
    <dgm:cxn modelId="{981CF030-EFD4-4E5D-A8C6-85F7B8F26A74}" type="presParOf" srcId="{C3411CD2-6B05-446D-80A6-A706525CA1A5}" destId="{B20309B4-0879-4286-8693-A4A514A7DE6B}" srcOrd="11" destOrd="0" presId="urn:microsoft.com/office/officeart/2005/8/layout/bProcess2"/>
    <dgm:cxn modelId="{C05BE27D-77EF-4624-BFE1-6786CCB74E59}" type="presParOf" srcId="{C3411CD2-6B05-446D-80A6-A706525CA1A5}" destId="{BD1CD11A-031E-4C05-9BD2-3C15DE746E48}" srcOrd="12" destOrd="0" presId="urn:microsoft.com/office/officeart/2005/8/layout/bProcess2"/>
    <dgm:cxn modelId="{BF23CEBD-17D7-4FE7-AFDB-1F371CBDBAF0}" type="presParOf" srcId="{BD1CD11A-031E-4C05-9BD2-3C15DE746E48}" destId="{EF512071-5C2C-454E-A7C4-265A435F1CD7}" srcOrd="0" destOrd="0" presId="urn:microsoft.com/office/officeart/2005/8/layout/bProcess2"/>
    <dgm:cxn modelId="{370F875D-9DFF-4F99-9D1B-8F3FAF7E44EB}" type="presParOf" srcId="{BD1CD11A-031E-4C05-9BD2-3C15DE746E48}" destId="{CF3741C1-C0FC-4AB7-9008-1E0F05908C00}" srcOrd="1" destOrd="0" presId="urn:microsoft.com/office/officeart/2005/8/layout/bProcess2"/>
    <dgm:cxn modelId="{9E4F62CD-E0D1-45FF-89A9-C47FD3AC5728}" type="presParOf" srcId="{C3411CD2-6B05-446D-80A6-A706525CA1A5}" destId="{88081891-5FC2-4088-886D-DA1125299B62}" srcOrd="13" destOrd="0" presId="urn:microsoft.com/office/officeart/2005/8/layout/bProcess2"/>
    <dgm:cxn modelId="{6E770587-390F-4BE8-A4CB-34EA6907356D}" type="presParOf" srcId="{C3411CD2-6B05-446D-80A6-A706525CA1A5}" destId="{B40B5191-8793-4B8A-AB6A-877284B352DB}" srcOrd="14" destOrd="0" presId="urn:microsoft.com/office/officeart/2005/8/layout/bProcess2"/>
    <dgm:cxn modelId="{92E2B73F-8502-4344-8C6E-DAB959803FCB}" type="presParOf" srcId="{B40B5191-8793-4B8A-AB6A-877284B352DB}" destId="{F0DACE67-7885-43CB-AB65-3FB6A1436B4A}" srcOrd="0" destOrd="0" presId="urn:microsoft.com/office/officeart/2005/8/layout/bProcess2"/>
    <dgm:cxn modelId="{1F16F414-B2EB-4316-BC8F-C4781AE9BFA6}" type="presParOf" srcId="{B40B5191-8793-4B8A-AB6A-877284B352DB}" destId="{98D5014C-71D9-44B5-AB7F-F1F97905FB55}" srcOrd="1" destOrd="0" presId="urn:microsoft.com/office/officeart/2005/8/layout/bProcess2"/>
    <dgm:cxn modelId="{3E9FBCB1-EC93-43E6-85A9-1A5E44D165AB}" type="presParOf" srcId="{C3411CD2-6B05-446D-80A6-A706525CA1A5}" destId="{8AC947B6-CFB4-4CC1-A564-42DA8A278535}" srcOrd="15" destOrd="0" presId="urn:microsoft.com/office/officeart/2005/8/layout/bProcess2"/>
    <dgm:cxn modelId="{8EFBAFB8-8DD4-4972-8822-AE1B8FC774F8}" type="presParOf" srcId="{C3411CD2-6B05-446D-80A6-A706525CA1A5}" destId="{22194B20-F659-4D19-8069-8C6FCF3DED77}" srcOrd="16" destOrd="0" presId="urn:microsoft.com/office/officeart/2005/8/layout/bProcess2"/>
    <dgm:cxn modelId="{C8644897-9422-4331-AEB9-61B4AA425283}" type="presParOf" srcId="{22194B20-F659-4D19-8069-8C6FCF3DED77}" destId="{5E2F9BD9-E852-428C-A576-C7E8B1A80AF4}" srcOrd="0" destOrd="0" presId="urn:microsoft.com/office/officeart/2005/8/layout/bProcess2"/>
    <dgm:cxn modelId="{AA3FE163-9A8F-4246-ABC2-93FD441DB79C}" type="presParOf" srcId="{22194B20-F659-4D19-8069-8C6FCF3DED77}" destId="{1B1500BD-857A-4A73-A986-D9D916DEC772}" srcOrd="1" destOrd="0" presId="urn:microsoft.com/office/officeart/2005/8/layout/bProcess2"/>
    <dgm:cxn modelId="{3470CE61-5C7D-453A-AC75-AFDBCD1709A5}" type="presParOf" srcId="{C3411CD2-6B05-446D-80A6-A706525CA1A5}" destId="{83A3AD67-96BD-4397-8EA6-02A6DF687F66}" srcOrd="17" destOrd="0" presId="urn:microsoft.com/office/officeart/2005/8/layout/bProcess2"/>
    <dgm:cxn modelId="{434E7C7F-5E5C-4989-97BC-9BF3E6D5A30F}" type="presParOf" srcId="{C3411CD2-6B05-446D-80A6-A706525CA1A5}" destId="{CE50F9CB-A1B3-4DE8-AAF9-DBFFD3AFD88C}" srcOrd="18" destOrd="0" presId="urn:microsoft.com/office/officeart/2005/8/layout/bProcess2"/>
    <dgm:cxn modelId="{6201ED16-B820-4005-8AD2-EBD1165C0324}" type="presParOf" srcId="{CE50F9CB-A1B3-4DE8-AAF9-DBFFD3AFD88C}" destId="{05254C78-4A6A-481D-A562-8D41672F08E2}" srcOrd="0" destOrd="0" presId="urn:microsoft.com/office/officeart/2005/8/layout/bProcess2"/>
    <dgm:cxn modelId="{F22272D7-3E21-4A70-A1B0-7A771927CFFC}" type="presParOf" srcId="{CE50F9CB-A1B3-4DE8-AAF9-DBFFD3AFD88C}" destId="{EB445D6E-5F6E-483A-ADDF-BB8482272730}" srcOrd="1" destOrd="0" presId="urn:microsoft.com/office/officeart/2005/8/layout/bProcess2"/>
    <dgm:cxn modelId="{84E4B610-B1C8-47B2-AB09-FA0A43232AAD}" type="presParOf" srcId="{C3411CD2-6B05-446D-80A6-A706525CA1A5}" destId="{54AFA117-C1E6-4AE5-BD3F-4AA39CAE562F}" srcOrd="19" destOrd="0" presId="urn:microsoft.com/office/officeart/2005/8/layout/bProcess2"/>
    <dgm:cxn modelId="{F40FA290-652E-4627-A947-86369F9B85C8}" type="presParOf" srcId="{C3411CD2-6B05-446D-80A6-A706525CA1A5}" destId="{486AB445-887D-4B29-805D-105213549E07}" srcOrd="20" destOrd="0" presId="urn:microsoft.com/office/officeart/2005/8/layout/bProcess2"/>
    <dgm:cxn modelId="{D9085530-4863-4038-860A-7312CE6AAA01}" type="presParOf" srcId="{486AB445-887D-4B29-805D-105213549E07}" destId="{82EA6E9D-0CC8-4E8F-A4D0-AA583772895B}" srcOrd="0" destOrd="0" presId="urn:microsoft.com/office/officeart/2005/8/layout/bProcess2"/>
    <dgm:cxn modelId="{A5D06968-115B-4989-A44D-CA84705FEF2A}" type="presParOf" srcId="{486AB445-887D-4B29-805D-105213549E07}" destId="{68891B71-3DCD-4A2F-8E46-8A7EF346578F}" srcOrd="1" destOrd="0" presId="urn:microsoft.com/office/officeart/2005/8/layout/bProcess2"/>
    <dgm:cxn modelId="{C14EDF63-9EA6-4603-8052-696559F4B3E1}" type="presParOf" srcId="{C3411CD2-6B05-446D-80A6-A706525CA1A5}" destId="{5C774BF3-AB09-4683-9858-2FFCD53BEE62}" srcOrd="21" destOrd="0" presId="urn:microsoft.com/office/officeart/2005/8/layout/bProcess2"/>
    <dgm:cxn modelId="{CEFCA67C-18BC-41F6-ACF2-238467FEC8A7}" type="presParOf" srcId="{C3411CD2-6B05-446D-80A6-A706525CA1A5}" destId="{96A3FD61-FC5E-4257-AA1E-B1B731D68344}" srcOrd="22" destOrd="0" presId="urn:microsoft.com/office/officeart/2005/8/layout/bProcess2"/>
    <dgm:cxn modelId="{6208D526-279D-4412-82B6-04694FAD456A}" type="presParOf" srcId="{96A3FD61-FC5E-4257-AA1E-B1B731D68344}" destId="{56E4442E-C742-4C0D-A13E-C278C34CFC7B}" srcOrd="0" destOrd="0" presId="urn:microsoft.com/office/officeart/2005/8/layout/bProcess2"/>
    <dgm:cxn modelId="{BBF657AC-9DE9-4A84-BD74-6EFAA394E957}" type="presParOf" srcId="{96A3FD61-FC5E-4257-AA1E-B1B731D68344}" destId="{3D837663-2C8A-4D25-91F1-2B0163E0D246}" srcOrd="1" destOrd="0" presId="urn:microsoft.com/office/officeart/2005/8/layout/bProcess2"/>
    <dgm:cxn modelId="{E9604B9D-4138-4F81-AB6E-07A7436612F6}" type="presParOf" srcId="{C3411CD2-6B05-446D-80A6-A706525CA1A5}" destId="{D7FAD898-66FD-4FC4-994E-A45498F21C44}" srcOrd="23" destOrd="0" presId="urn:microsoft.com/office/officeart/2005/8/layout/bProcess2"/>
    <dgm:cxn modelId="{D8B85531-EE17-4447-90DC-C36A909327E9}" type="presParOf" srcId="{C3411CD2-6B05-446D-80A6-A706525CA1A5}" destId="{299040D3-3D49-43B4-8F1C-CC3C922C2B2B}" srcOrd="24" destOrd="0" presId="urn:microsoft.com/office/officeart/2005/8/layout/bProcess2"/>
    <dgm:cxn modelId="{A6B58061-768D-4E01-B05F-93BEB8010B4E}" type="presParOf" srcId="{299040D3-3D49-43B4-8F1C-CC3C922C2B2B}" destId="{E19332D4-3433-4267-93B3-1BBE727A665E}" srcOrd="0" destOrd="0" presId="urn:microsoft.com/office/officeart/2005/8/layout/bProcess2"/>
    <dgm:cxn modelId="{A57A961F-EBA0-45FB-9AC2-6D7BD374BD2D}" type="presParOf" srcId="{299040D3-3D49-43B4-8F1C-CC3C922C2B2B}" destId="{12836271-567A-4BD0-9973-4D375DB34537}" srcOrd="1" destOrd="0" presId="urn:microsoft.com/office/officeart/2005/8/layout/bProcess2"/>
    <dgm:cxn modelId="{5A2DC94C-203B-4AE5-87F0-30E80B6517D0}" type="presParOf" srcId="{C3411CD2-6B05-446D-80A6-A706525CA1A5}" destId="{C333A361-EFC8-4289-8BB8-557C5A863CC9}" srcOrd="25" destOrd="0" presId="urn:microsoft.com/office/officeart/2005/8/layout/bProcess2"/>
    <dgm:cxn modelId="{C10D44C8-3C94-46DB-918C-61C76F562F1F}" type="presParOf" srcId="{C3411CD2-6B05-446D-80A6-A706525CA1A5}" destId="{809A0C88-C6E9-41A2-B4E7-2150AABD3C9E}" srcOrd="26" destOrd="0" presId="urn:microsoft.com/office/officeart/2005/8/layout/bProcess2"/>
    <dgm:cxn modelId="{D231968B-29A8-4D9B-851E-3013CF107A02}" type="presParOf" srcId="{809A0C88-C6E9-41A2-B4E7-2150AABD3C9E}" destId="{49F36390-6AA8-4E46-9823-79F8DC4A096C}" srcOrd="0" destOrd="0" presId="urn:microsoft.com/office/officeart/2005/8/layout/bProcess2"/>
    <dgm:cxn modelId="{7899F67D-709A-477B-BF8A-73F75251EB66}" type="presParOf" srcId="{809A0C88-C6E9-41A2-B4E7-2150AABD3C9E}" destId="{6E4E6C1A-C24C-4778-BE7D-3FA2318A05FE}" srcOrd="1" destOrd="0" presId="urn:microsoft.com/office/officeart/2005/8/layout/bProcess2"/>
    <dgm:cxn modelId="{3B58EFD5-1F0D-4A4A-B246-14A08DF6E8A8}" type="presParOf" srcId="{C3411CD2-6B05-446D-80A6-A706525CA1A5}" destId="{DA9E9621-18D8-4D57-859A-C889D88E2617}" srcOrd="27" destOrd="0" presId="urn:microsoft.com/office/officeart/2005/8/layout/bProcess2"/>
    <dgm:cxn modelId="{F00397C2-DB42-4457-B96B-0294CA750750}" type="presParOf" srcId="{C3411CD2-6B05-446D-80A6-A706525CA1A5}" destId="{3F9BA1F3-9A06-4CF8-81B7-ADF9F0450745}" srcOrd="28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D86063-EC46-4F9D-A72B-75F04249DFE0}">
      <dsp:nvSpPr>
        <dsp:cNvPr id="0" name=""/>
        <dsp:cNvSpPr/>
      </dsp:nvSpPr>
      <dsp:spPr>
        <a:xfrm>
          <a:off x="186018" y="577"/>
          <a:ext cx="914384" cy="91438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5</a:t>
          </a:r>
          <a:endParaRPr lang="cs-CZ" sz="1200" kern="1200" dirty="0"/>
        </a:p>
      </dsp:txBody>
      <dsp:txXfrm>
        <a:off x="319926" y="134485"/>
        <a:ext cx="646568" cy="646568"/>
      </dsp:txXfrm>
    </dsp:sp>
    <dsp:sp modelId="{2E42588F-73D5-4390-8C2E-1D9865987EA8}">
      <dsp:nvSpPr>
        <dsp:cNvPr id="0" name=""/>
        <dsp:cNvSpPr/>
      </dsp:nvSpPr>
      <dsp:spPr>
        <a:xfrm rot="10800000">
          <a:off x="483193" y="1070155"/>
          <a:ext cx="320034" cy="171604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F46A4E-3E43-4365-A572-455E950337A2}">
      <dsp:nvSpPr>
        <dsp:cNvPr id="0" name=""/>
        <dsp:cNvSpPr/>
      </dsp:nvSpPr>
      <dsp:spPr>
        <a:xfrm>
          <a:off x="338263" y="1387240"/>
          <a:ext cx="609894" cy="60989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+ 5</a:t>
          </a:r>
          <a:endParaRPr lang="cs-CZ" sz="1200" kern="1200" dirty="0"/>
        </a:p>
      </dsp:txBody>
      <dsp:txXfrm>
        <a:off x="427580" y="1476557"/>
        <a:ext cx="431260" cy="431260"/>
      </dsp:txXfrm>
    </dsp:sp>
    <dsp:sp modelId="{F5D25F32-9246-4220-8CEE-53ED2643F687}">
      <dsp:nvSpPr>
        <dsp:cNvPr id="0" name=""/>
        <dsp:cNvSpPr/>
      </dsp:nvSpPr>
      <dsp:spPr>
        <a:xfrm rot="10635689">
          <a:off x="512422" y="2217465"/>
          <a:ext cx="320034" cy="171604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24BE29-334C-4735-A8CA-09CC6463F565}">
      <dsp:nvSpPr>
        <dsp:cNvPr id="0" name=""/>
        <dsp:cNvSpPr/>
      </dsp:nvSpPr>
      <dsp:spPr>
        <a:xfrm>
          <a:off x="396258" y="2599697"/>
          <a:ext cx="609894" cy="6098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- 2</a:t>
          </a:r>
          <a:endParaRPr lang="cs-CZ" sz="1200" kern="1200" dirty="0"/>
        </a:p>
      </dsp:txBody>
      <dsp:txXfrm>
        <a:off x="485575" y="2689014"/>
        <a:ext cx="431260" cy="431260"/>
      </dsp:txXfrm>
    </dsp:sp>
    <dsp:sp modelId="{F398EA2C-F946-416B-A0D9-8813DF398060}">
      <dsp:nvSpPr>
        <dsp:cNvPr id="0" name=""/>
        <dsp:cNvSpPr/>
      </dsp:nvSpPr>
      <dsp:spPr>
        <a:xfrm rot="5457472">
          <a:off x="1202834" y="2829904"/>
          <a:ext cx="320034" cy="171604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B67F13-65AC-475E-A292-8713366E9CD8}">
      <dsp:nvSpPr>
        <dsp:cNvPr id="0" name=""/>
        <dsp:cNvSpPr/>
      </dsp:nvSpPr>
      <dsp:spPr>
        <a:xfrm>
          <a:off x="1709839" y="2621659"/>
          <a:ext cx="609894" cy="60989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- 4</a:t>
          </a:r>
          <a:endParaRPr lang="cs-CZ" sz="1200" kern="1200" dirty="0"/>
        </a:p>
      </dsp:txBody>
      <dsp:txXfrm>
        <a:off x="1799156" y="2710976"/>
        <a:ext cx="431260" cy="431260"/>
      </dsp:txXfrm>
    </dsp:sp>
    <dsp:sp modelId="{C221992E-0529-4CA8-B0ED-0753B8982CF5}">
      <dsp:nvSpPr>
        <dsp:cNvPr id="0" name=""/>
        <dsp:cNvSpPr/>
      </dsp:nvSpPr>
      <dsp:spPr>
        <a:xfrm>
          <a:off x="1854769" y="2218738"/>
          <a:ext cx="320034" cy="171604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ED0CFB-B2A0-4F55-8DA7-4B86F788F641}">
      <dsp:nvSpPr>
        <dsp:cNvPr id="0" name=""/>
        <dsp:cNvSpPr/>
      </dsp:nvSpPr>
      <dsp:spPr>
        <a:xfrm>
          <a:off x="1709839" y="1387240"/>
          <a:ext cx="609894" cy="60989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+ 6</a:t>
          </a:r>
          <a:endParaRPr lang="cs-CZ" sz="1200" kern="1200" dirty="0"/>
        </a:p>
      </dsp:txBody>
      <dsp:txXfrm>
        <a:off x="1799156" y="1476557"/>
        <a:ext cx="431260" cy="431260"/>
      </dsp:txXfrm>
    </dsp:sp>
    <dsp:sp modelId="{3C7AE452-E0D1-4740-B229-50F3403CB713}">
      <dsp:nvSpPr>
        <dsp:cNvPr id="0" name=""/>
        <dsp:cNvSpPr/>
      </dsp:nvSpPr>
      <dsp:spPr>
        <a:xfrm>
          <a:off x="1854769" y="984319"/>
          <a:ext cx="320034" cy="171604"/>
        </a:xfrm>
        <a:prstGeom prst="triangl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179F13-78F6-4521-990C-0628878C2952}">
      <dsp:nvSpPr>
        <dsp:cNvPr id="0" name=""/>
        <dsp:cNvSpPr/>
      </dsp:nvSpPr>
      <dsp:spPr>
        <a:xfrm>
          <a:off x="1709839" y="152822"/>
          <a:ext cx="609894" cy="60989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- 0</a:t>
          </a:r>
          <a:endParaRPr lang="cs-CZ" sz="1200" kern="1200" dirty="0"/>
        </a:p>
      </dsp:txBody>
      <dsp:txXfrm>
        <a:off x="1799156" y="242139"/>
        <a:ext cx="431260" cy="431260"/>
      </dsp:txXfrm>
    </dsp:sp>
    <dsp:sp modelId="{B20309B4-0879-4286-8693-A4A514A7DE6B}">
      <dsp:nvSpPr>
        <dsp:cNvPr id="0" name=""/>
        <dsp:cNvSpPr/>
      </dsp:nvSpPr>
      <dsp:spPr>
        <a:xfrm rot="5400000">
          <a:off x="2545414" y="371967"/>
          <a:ext cx="320034" cy="171604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3741C1-C0FC-4AB7-9008-1E0F05908C00}">
      <dsp:nvSpPr>
        <dsp:cNvPr id="0" name=""/>
        <dsp:cNvSpPr/>
      </dsp:nvSpPr>
      <dsp:spPr>
        <a:xfrm>
          <a:off x="3081415" y="152822"/>
          <a:ext cx="609894" cy="60989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+ 3</a:t>
          </a:r>
          <a:endParaRPr lang="cs-CZ" sz="1200" kern="1200" dirty="0"/>
        </a:p>
      </dsp:txBody>
      <dsp:txXfrm>
        <a:off x="3170732" y="242139"/>
        <a:ext cx="431260" cy="431260"/>
      </dsp:txXfrm>
    </dsp:sp>
    <dsp:sp modelId="{88081891-5FC2-4088-886D-DA1125299B62}">
      <dsp:nvSpPr>
        <dsp:cNvPr id="0" name=""/>
        <dsp:cNvSpPr/>
      </dsp:nvSpPr>
      <dsp:spPr>
        <a:xfrm rot="10800000">
          <a:off x="3226345" y="994033"/>
          <a:ext cx="320034" cy="171604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D5014C-71D9-44B5-AB7F-F1F97905FB55}">
      <dsp:nvSpPr>
        <dsp:cNvPr id="0" name=""/>
        <dsp:cNvSpPr/>
      </dsp:nvSpPr>
      <dsp:spPr>
        <a:xfrm>
          <a:off x="3081415" y="1387240"/>
          <a:ext cx="609894" cy="6098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- 2</a:t>
          </a:r>
          <a:endParaRPr lang="cs-CZ" sz="1200" kern="1200" dirty="0"/>
        </a:p>
      </dsp:txBody>
      <dsp:txXfrm>
        <a:off x="3170732" y="1476557"/>
        <a:ext cx="431260" cy="431260"/>
      </dsp:txXfrm>
    </dsp:sp>
    <dsp:sp modelId="{8AC947B6-CFB4-4CC1-A564-42DA8A278535}">
      <dsp:nvSpPr>
        <dsp:cNvPr id="0" name=""/>
        <dsp:cNvSpPr/>
      </dsp:nvSpPr>
      <dsp:spPr>
        <a:xfrm rot="10800000">
          <a:off x="3226345" y="2228451"/>
          <a:ext cx="320034" cy="171604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1500BD-857A-4A73-A986-D9D916DEC772}">
      <dsp:nvSpPr>
        <dsp:cNvPr id="0" name=""/>
        <dsp:cNvSpPr/>
      </dsp:nvSpPr>
      <dsp:spPr>
        <a:xfrm>
          <a:off x="3081415" y="2621659"/>
          <a:ext cx="609894" cy="60989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- 1</a:t>
          </a:r>
          <a:endParaRPr lang="cs-CZ" sz="1200" kern="1200" dirty="0"/>
        </a:p>
      </dsp:txBody>
      <dsp:txXfrm>
        <a:off x="3170732" y="2710976"/>
        <a:ext cx="431260" cy="431260"/>
      </dsp:txXfrm>
    </dsp:sp>
    <dsp:sp modelId="{83A3AD67-96BD-4397-8EA6-02A6DF687F66}">
      <dsp:nvSpPr>
        <dsp:cNvPr id="0" name=""/>
        <dsp:cNvSpPr/>
      </dsp:nvSpPr>
      <dsp:spPr>
        <a:xfrm rot="5400000">
          <a:off x="3916990" y="2840804"/>
          <a:ext cx="320034" cy="171604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445D6E-5F6E-483A-ADDF-BB8482272730}">
      <dsp:nvSpPr>
        <dsp:cNvPr id="0" name=""/>
        <dsp:cNvSpPr/>
      </dsp:nvSpPr>
      <dsp:spPr>
        <a:xfrm>
          <a:off x="4452992" y="2621659"/>
          <a:ext cx="609894" cy="60989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+ 3</a:t>
          </a:r>
          <a:endParaRPr lang="cs-CZ" sz="1200" kern="1200" dirty="0"/>
        </a:p>
      </dsp:txBody>
      <dsp:txXfrm>
        <a:off x="4542309" y="2710976"/>
        <a:ext cx="431260" cy="431260"/>
      </dsp:txXfrm>
    </dsp:sp>
    <dsp:sp modelId="{54AFA117-C1E6-4AE5-BD3F-4AA39CAE562F}">
      <dsp:nvSpPr>
        <dsp:cNvPr id="0" name=""/>
        <dsp:cNvSpPr/>
      </dsp:nvSpPr>
      <dsp:spPr>
        <a:xfrm>
          <a:off x="4597921" y="2218738"/>
          <a:ext cx="320034" cy="171604"/>
        </a:xfrm>
        <a:prstGeom prst="triangl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891B71-3DCD-4A2F-8E46-8A7EF346578F}">
      <dsp:nvSpPr>
        <dsp:cNvPr id="0" name=""/>
        <dsp:cNvSpPr/>
      </dsp:nvSpPr>
      <dsp:spPr>
        <a:xfrm>
          <a:off x="4452992" y="1387240"/>
          <a:ext cx="609894" cy="60989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+ 6</a:t>
          </a:r>
          <a:endParaRPr lang="cs-CZ" sz="1200" kern="1200" dirty="0"/>
        </a:p>
      </dsp:txBody>
      <dsp:txXfrm>
        <a:off x="4542309" y="1476557"/>
        <a:ext cx="431260" cy="431260"/>
      </dsp:txXfrm>
    </dsp:sp>
    <dsp:sp modelId="{5C774BF3-AB09-4683-9858-2FFCD53BEE62}">
      <dsp:nvSpPr>
        <dsp:cNvPr id="0" name=""/>
        <dsp:cNvSpPr/>
      </dsp:nvSpPr>
      <dsp:spPr>
        <a:xfrm>
          <a:off x="4597921" y="984319"/>
          <a:ext cx="320034" cy="171604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837663-2C8A-4D25-91F1-2B0163E0D246}">
      <dsp:nvSpPr>
        <dsp:cNvPr id="0" name=""/>
        <dsp:cNvSpPr/>
      </dsp:nvSpPr>
      <dsp:spPr>
        <a:xfrm>
          <a:off x="4452992" y="152822"/>
          <a:ext cx="609894" cy="60989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- 10</a:t>
          </a:r>
          <a:endParaRPr lang="cs-CZ" sz="1200" kern="1200" dirty="0"/>
        </a:p>
      </dsp:txBody>
      <dsp:txXfrm>
        <a:off x="4542309" y="242139"/>
        <a:ext cx="431260" cy="431260"/>
      </dsp:txXfrm>
    </dsp:sp>
    <dsp:sp modelId="{D7FAD898-66FD-4FC4-994E-A45498F21C44}">
      <dsp:nvSpPr>
        <dsp:cNvPr id="0" name=""/>
        <dsp:cNvSpPr/>
      </dsp:nvSpPr>
      <dsp:spPr>
        <a:xfrm rot="5400000">
          <a:off x="5288566" y="371967"/>
          <a:ext cx="320034" cy="171604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836271-567A-4BD0-9973-4D375DB34537}">
      <dsp:nvSpPr>
        <dsp:cNvPr id="0" name=""/>
        <dsp:cNvSpPr/>
      </dsp:nvSpPr>
      <dsp:spPr>
        <a:xfrm>
          <a:off x="5824568" y="152822"/>
          <a:ext cx="609894" cy="6098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- 8</a:t>
          </a:r>
          <a:endParaRPr lang="cs-CZ" sz="1200" kern="1200" dirty="0"/>
        </a:p>
      </dsp:txBody>
      <dsp:txXfrm>
        <a:off x="5913885" y="242139"/>
        <a:ext cx="431260" cy="431260"/>
      </dsp:txXfrm>
    </dsp:sp>
    <dsp:sp modelId="{C333A361-EFC8-4289-8BB8-557C5A863CC9}">
      <dsp:nvSpPr>
        <dsp:cNvPr id="0" name=""/>
        <dsp:cNvSpPr/>
      </dsp:nvSpPr>
      <dsp:spPr>
        <a:xfrm rot="10800000">
          <a:off x="5969498" y="994033"/>
          <a:ext cx="320034" cy="171604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4E6C1A-C24C-4778-BE7D-3FA2318A05FE}">
      <dsp:nvSpPr>
        <dsp:cNvPr id="0" name=""/>
        <dsp:cNvSpPr/>
      </dsp:nvSpPr>
      <dsp:spPr>
        <a:xfrm>
          <a:off x="5824568" y="1387240"/>
          <a:ext cx="609894" cy="60989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- 1</a:t>
          </a:r>
          <a:endParaRPr lang="cs-CZ" sz="1200" kern="1200" dirty="0"/>
        </a:p>
      </dsp:txBody>
      <dsp:txXfrm>
        <a:off x="5913885" y="1476557"/>
        <a:ext cx="431260" cy="431260"/>
      </dsp:txXfrm>
    </dsp:sp>
    <dsp:sp modelId="{DA9E9621-18D8-4D57-859A-C889D88E2617}">
      <dsp:nvSpPr>
        <dsp:cNvPr id="0" name=""/>
        <dsp:cNvSpPr/>
      </dsp:nvSpPr>
      <dsp:spPr>
        <a:xfrm rot="10920444">
          <a:off x="5952975" y="2077791"/>
          <a:ext cx="320034" cy="171604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9BA1F3-9A06-4CF8-81B7-ADF9F0450745}">
      <dsp:nvSpPr>
        <dsp:cNvPr id="0" name=""/>
        <dsp:cNvSpPr/>
      </dsp:nvSpPr>
      <dsp:spPr>
        <a:xfrm>
          <a:off x="5634284" y="2320251"/>
          <a:ext cx="914384" cy="91438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VÝSLEDEK</a:t>
          </a:r>
          <a:endParaRPr lang="cs-CZ" sz="1200" kern="1200" dirty="0"/>
        </a:p>
      </dsp:txBody>
      <dsp:txXfrm>
        <a:off x="5768192" y="2454159"/>
        <a:ext cx="646568" cy="6465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D86063-EC46-4F9D-A72B-75F04249DFE0}">
      <dsp:nvSpPr>
        <dsp:cNvPr id="0" name=""/>
        <dsp:cNvSpPr/>
      </dsp:nvSpPr>
      <dsp:spPr>
        <a:xfrm>
          <a:off x="820" y="256325"/>
          <a:ext cx="959823" cy="95982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5</a:t>
          </a:r>
          <a:endParaRPr lang="cs-CZ" sz="1200" kern="1200" dirty="0"/>
        </a:p>
      </dsp:txBody>
      <dsp:txXfrm>
        <a:off x="141383" y="396888"/>
        <a:ext cx="678697" cy="678697"/>
      </dsp:txXfrm>
    </dsp:sp>
    <dsp:sp modelId="{2E42588F-73D5-4390-8C2E-1D9865987EA8}">
      <dsp:nvSpPr>
        <dsp:cNvPr id="0" name=""/>
        <dsp:cNvSpPr/>
      </dsp:nvSpPr>
      <dsp:spPr>
        <a:xfrm rot="10800000">
          <a:off x="312763" y="1345557"/>
          <a:ext cx="335938" cy="251150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F46A4E-3E43-4365-A572-455E950337A2}">
      <dsp:nvSpPr>
        <dsp:cNvPr id="0" name=""/>
        <dsp:cNvSpPr/>
      </dsp:nvSpPr>
      <dsp:spPr>
        <a:xfrm>
          <a:off x="160631" y="1711898"/>
          <a:ext cx="640202" cy="64020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+ 4</a:t>
          </a:r>
          <a:endParaRPr lang="cs-CZ" sz="1200" kern="1200" dirty="0"/>
        </a:p>
      </dsp:txBody>
      <dsp:txXfrm>
        <a:off x="254386" y="1805653"/>
        <a:ext cx="452692" cy="452692"/>
      </dsp:txXfrm>
    </dsp:sp>
    <dsp:sp modelId="{F5D25F32-9246-4220-8CEE-53ED2643F687}">
      <dsp:nvSpPr>
        <dsp:cNvPr id="0" name=""/>
        <dsp:cNvSpPr/>
      </dsp:nvSpPr>
      <dsp:spPr>
        <a:xfrm rot="10635689">
          <a:off x="343541" y="2549879"/>
          <a:ext cx="335938" cy="251150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24BE29-334C-4735-A8CA-09CC6463F565}">
      <dsp:nvSpPr>
        <dsp:cNvPr id="0" name=""/>
        <dsp:cNvSpPr/>
      </dsp:nvSpPr>
      <dsp:spPr>
        <a:xfrm>
          <a:off x="221507" y="2984607"/>
          <a:ext cx="640202" cy="64020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- 2</a:t>
          </a:r>
          <a:endParaRPr lang="cs-CZ" sz="1200" kern="1200" dirty="0"/>
        </a:p>
      </dsp:txBody>
      <dsp:txXfrm>
        <a:off x="315262" y="3078362"/>
        <a:ext cx="452692" cy="452692"/>
      </dsp:txXfrm>
    </dsp:sp>
    <dsp:sp modelId="{F398EA2C-F946-416B-A0D9-8813DF398060}">
      <dsp:nvSpPr>
        <dsp:cNvPr id="0" name=""/>
        <dsp:cNvSpPr/>
      </dsp:nvSpPr>
      <dsp:spPr>
        <a:xfrm rot="5457472">
          <a:off x="1070176" y="3190779"/>
          <a:ext cx="335938" cy="251150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B67F13-65AC-475E-A292-8713366E9CD8}">
      <dsp:nvSpPr>
        <dsp:cNvPr id="0" name=""/>
        <dsp:cNvSpPr/>
      </dsp:nvSpPr>
      <dsp:spPr>
        <a:xfrm>
          <a:off x="1600366" y="3007660"/>
          <a:ext cx="640202" cy="64020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+ 3</a:t>
          </a:r>
          <a:endParaRPr lang="cs-CZ" sz="1200" kern="1200" dirty="0"/>
        </a:p>
      </dsp:txBody>
      <dsp:txXfrm>
        <a:off x="1694121" y="3101415"/>
        <a:ext cx="452692" cy="452692"/>
      </dsp:txXfrm>
    </dsp:sp>
    <dsp:sp modelId="{C221992E-0529-4CA8-B0ED-0753B8982CF5}">
      <dsp:nvSpPr>
        <dsp:cNvPr id="0" name=""/>
        <dsp:cNvSpPr/>
      </dsp:nvSpPr>
      <dsp:spPr>
        <a:xfrm>
          <a:off x="1752498" y="2547198"/>
          <a:ext cx="335938" cy="251150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ED0CFB-B2A0-4F55-8DA7-4B86F788F641}">
      <dsp:nvSpPr>
        <dsp:cNvPr id="0" name=""/>
        <dsp:cNvSpPr/>
      </dsp:nvSpPr>
      <dsp:spPr>
        <a:xfrm>
          <a:off x="1600366" y="1711898"/>
          <a:ext cx="640202" cy="640202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+ 9</a:t>
          </a:r>
          <a:endParaRPr lang="cs-CZ" sz="1200" kern="1200" dirty="0"/>
        </a:p>
      </dsp:txBody>
      <dsp:txXfrm>
        <a:off x="1694121" y="1805653"/>
        <a:ext cx="452692" cy="452692"/>
      </dsp:txXfrm>
    </dsp:sp>
    <dsp:sp modelId="{3C7AE452-E0D1-4740-B229-50F3403CB713}">
      <dsp:nvSpPr>
        <dsp:cNvPr id="0" name=""/>
        <dsp:cNvSpPr/>
      </dsp:nvSpPr>
      <dsp:spPr>
        <a:xfrm>
          <a:off x="1752498" y="1251435"/>
          <a:ext cx="335938" cy="251150"/>
        </a:xfrm>
        <a:prstGeom prst="triangl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179F13-78F6-4521-990C-0628878C2952}">
      <dsp:nvSpPr>
        <dsp:cNvPr id="0" name=""/>
        <dsp:cNvSpPr/>
      </dsp:nvSpPr>
      <dsp:spPr>
        <a:xfrm>
          <a:off x="1600366" y="416136"/>
          <a:ext cx="640202" cy="64020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 - 3</a:t>
          </a:r>
          <a:endParaRPr lang="cs-CZ" sz="1200" kern="1200" dirty="0"/>
        </a:p>
      </dsp:txBody>
      <dsp:txXfrm>
        <a:off x="1694121" y="509891"/>
        <a:ext cx="452692" cy="452692"/>
      </dsp:txXfrm>
    </dsp:sp>
    <dsp:sp modelId="{B20309B4-0879-4286-8693-A4A514A7DE6B}">
      <dsp:nvSpPr>
        <dsp:cNvPr id="0" name=""/>
        <dsp:cNvSpPr/>
      </dsp:nvSpPr>
      <dsp:spPr>
        <a:xfrm rot="5400000">
          <a:off x="2479474" y="610662"/>
          <a:ext cx="335938" cy="251150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3741C1-C0FC-4AB7-9008-1E0F05908C00}">
      <dsp:nvSpPr>
        <dsp:cNvPr id="0" name=""/>
        <dsp:cNvSpPr/>
      </dsp:nvSpPr>
      <dsp:spPr>
        <a:xfrm>
          <a:off x="3040102" y="416136"/>
          <a:ext cx="640202" cy="64020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+ 3</a:t>
          </a:r>
          <a:endParaRPr lang="cs-CZ" sz="1200" kern="1200" dirty="0"/>
        </a:p>
      </dsp:txBody>
      <dsp:txXfrm>
        <a:off x="3133857" y="509891"/>
        <a:ext cx="452692" cy="452692"/>
      </dsp:txXfrm>
    </dsp:sp>
    <dsp:sp modelId="{88081891-5FC2-4088-886D-DA1125299B62}">
      <dsp:nvSpPr>
        <dsp:cNvPr id="0" name=""/>
        <dsp:cNvSpPr/>
      </dsp:nvSpPr>
      <dsp:spPr>
        <a:xfrm rot="10800000">
          <a:off x="3192234" y="1265651"/>
          <a:ext cx="335938" cy="251150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D5014C-71D9-44B5-AB7F-F1F97905FB55}">
      <dsp:nvSpPr>
        <dsp:cNvPr id="0" name=""/>
        <dsp:cNvSpPr/>
      </dsp:nvSpPr>
      <dsp:spPr>
        <a:xfrm>
          <a:off x="3040102" y="1711898"/>
          <a:ext cx="640202" cy="64020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- 2</a:t>
          </a:r>
          <a:endParaRPr lang="cs-CZ" sz="1200" kern="1200" dirty="0"/>
        </a:p>
      </dsp:txBody>
      <dsp:txXfrm>
        <a:off x="3133857" y="1805653"/>
        <a:ext cx="452692" cy="452692"/>
      </dsp:txXfrm>
    </dsp:sp>
    <dsp:sp modelId="{8AC947B6-CFB4-4CC1-A564-42DA8A278535}">
      <dsp:nvSpPr>
        <dsp:cNvPr id="0" name=""/>
        <dsp:cNvSpPr/>
      </dsp:nvSpPr>
      <dsp:spPr>
        <a:xfrm rot="10800000">
          <a:off x="3192234" y="2561414"/>
          <a:ext cx="335938" cy="251150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1500BD-857A-4A73-A986-D9D916DEC772}">
      <dsp:nvSpPr>
        <dsp:cNvPr id="0" name=""/>
        <dsp:cNvSpPr/>
      </dsp:nvSpPr>
      <dsp:spPr>
        <a:xfrm>
          <a:off x="3040102" y="3007660"/>
          <a:ext cx="640202" cy="64020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- 10</a:t>
          </a:r>
          <a:endParaRPr lang="cs-CZ" sz="1200" kern="1200" dirty="0"/>
        </a:p>
      </dsp:txBody>
      <dsp:txXfrm>
        <a:off x="3133857" y="3101415"/>
        <a:ext cx="452692" cy="452692"/>
      </dsp:txXfrm>
    </dsp:sp>
    <dsp:sp modelId="{83A3AD67-96BD-4397-8EA6-02A6DF687F66}">
      <dsp:nvSpPr>
        <dsp:cNvPr id="0" name=""/>
        <dsp:cNvSpPr/>
      </dsp:nvSpPr>
      <dsp:spPr>
        <a:xfrm rot="5400000">
          <a:off x="3919210" y="3202187"/>
          <a:ext cx="335938" cy="251150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445D6E-5F6E-483A-ADDF-BB8482272730}">
      <dsp:nvSpPr>
        <dsp:cNvPr id="0" name=""/>
        <dsp:cNvSpPr/>
      </dsp:nvSpPr>
      <dsp:spPr>
        <a:xfrm>
          <a:off x="4479838" y="3007660"/>
          <a:ext cx="640202" cy="640202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+ 1</a:t>
          </a:r>
          <a:endParaRPr lang="cs-CZ" sz="1200" kern="1200" dirty="0"/>
        </a:p>
      </dsp:txBody>
      <dsp:txXfrm>
        <a:off x="4573593" y="3101415"/>
        <a:ext cx="452692" cy="452692"/>
      </dsp:txXfrm>
    </dsp:sp>
    <dsp:sp modelId="{54AFA117-C1E6-4AE5-BD3F-4AA39CAE562F}">
      <dsp:nvSpPr>
        <dsp:cNvPr id="0" name=""/>
        <dsp:cNvSpPr/>
      </dsp:nvSpPr>
      <dsp:spPr>
        <a:xfrm>
          <a:off x="4631970" y="2547198"/>
          <a:ext cx="335938" cy="251150"/>
        </a:xfrm>
        <a:prstGeom prst="triangl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891B71-3DCD-4A2F-8E46-8A7EF346578F}">
      <dsp:nvSpPr>
        <dsp:cNvPr id="0" name=""/>
        <dsp:cNvSpPr/>
      </dsp:nvSpPr>
      <dsp:spPr>
        <a:xfrm>
          <a:off x="4479838" y="1711898"/>
          <a:ext cx="640202" cy="64020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- 8</a:t>
          </a:r>
          <a:endParaRPr lang="cs-CZ" sz="1200" kern="1200" dirty="0"/>
        </a:p>
      </dsp:txBody>
      <dsp:txXfrm>
        <a:off x="4573593" y="1805653"/>
        <a:ext cx="452692" cy="452692"/>
      </dsp:txXfrm>
    </dsp:sp>
    <dsp:sp modelId="{5C774BF3-AB09-4683-9858-2FFCD53BEE62}">
      <dsp:nvSpPr>
        <dsp:cNvPr id="0" name=""/>
        <dsp:cNvSpPr/>
      </dsp:nvSpPr>
      <dsp:spPr>
        <a:xfrm>
          <a:off x="4631970" y="1251435"/>
          <a:ext cx="335938" cy="251150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837663-2C8A-4D25-91F1-2B0163E0D246}">
      <dsp:nvSpPr>
        <dsp:cNvPr id="0" name=""/>
        <dsp:cNvSpPr/>
      </dsp:nvSpPr>
      <dsp:spPr>
        <a:xfrm>
          <a:off x="4479838" y="416136"/>
          <a:ext cx="640202" cy="64020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+3</a:t>
          </a:r>
          <a:endParaRPr lang="cs-CZ" sz="1200" kern="1200" dirty="0"/>
        </a:p>
      </dsp:txBody>
      <dsp:txXfrm>
        <a:off x="4573593" y="509891"/>
        <a:ext cx="452692" cy="452692"/>
      </dsp:txXfrm>
    </dsp:sp>
    <dsp:sp modelId="{D7FAD898-66FD-4FC4-994E-A45498F21C44}">
      <dsp:nvSpPr>
        <dsp:cNvPr id="0" name=""/>
        <dsp:cNvSpPr/>
      </dsp:nvSpPr>
      <dsp:spPr>
        <a:xfrm rot="5400000">
          <a:off x="5358946" y="610662"/>
          <a:ext cx="335938" cy="251150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836271-567A-4BD0-9973-4D375DB34537}">
      <dsp:nvSpPr>
        <dsp:cNvPr id="0" name=""/>
        <dsp:cNvSpPr/>
      </dsp:nvSpPr>
      <dsp:spPr>
        <a:xfrm>
          <a:off x="5919574" y="416136"/>
          <a:ext cx="640202" cy="64020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+ 10</a:t>
          </a:r>
          <a:endParaRPr lang="cs-CZ" sz="1200" kern="1200" dirty="0"/>
        </a:p>
      </dsp:txBody>
      <dsp:txXfrm>
        <a:off x="6013329" y="509891"/>
        <a:ext cx="452692" cy="452692"/>
      </dsp:txXfrm>
    </dsp:sp>
    <dsp:sp modelId="{C333A361-EFC8-4289-8BB8-557C5A863CC9}">
      <dsp:nvSpPr>
        <dsp:cNvPr id="0" name=""/>
        <dsp:cNvSpPr/>
      </dsp:nvSpPr>
      <dsp:spPr>
        <a:xfrm rot="10800000">
          <a:off x="6071706" y="1265651"/>
          <a:ext cx="335938" cy="251150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4E6C1A-C24C-4778-BE7D-3FA2318A05FE}">
      <dsp:nvSpPr>
        <dsp:cNvPr id="0" name=""/>
        <dsp:cNvSpPr/>
      </dsp:nvSpPr>
      <dsp:spPr>
        <a:xfrm>
          <a:off x="5919574" y="1711898"/>
          <a:ext cx="640202" cy="64020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- 1O</a:t>
          </a:r>
          <a:endParaRPr lang="cs-CZ" sz="1200" kern="1200" dirty="0"/>
        </a:p>
      </dsp:txBody>
      <dsp:txXfrm>
        <a:off x="6013329" y="1805653"/>
        <a:ext cx="452692" cy="452692"/>
      </dsp:txXfrm>
    </dsp:sp>
    <dsp:sp modelId="{DA9E9621-18D8-4D57-859A-C889D88E2617}">
      <dsp:nvSpPr>
        <dsp:cNvPr id="0" name=""/>
        <dsp:cNvSpPr/>
      </dsp:nvSpPr>
      <dsp:spPr>
        <a:xfrm rot="10848698">
          <a:off x="6063715" y="2470511"/>
          <a:ext cx="335938" cy="251150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9BA1F3-9A06-4CF8-81B7-ADF9F0450745}">
      <dsp:nvSpPr>
        <dsp:cNvPr id="0" name=""/>
        <dsp:cNvSpPr/>
      </dsp:nvSpPr>
      <dsp:spPr>
        <a:xfrm>
          <a:off x="5741719" y="2825841"/>
          <a:ext cx="959823" cy="95982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VÝSLEDEK</a:t>
          </a:r>
          <a:endParaRPr lang="cs-CZ" sz="1200" kern="1200" dirty="0"/>
        </a:p>
      </dsp:txBody>
      <dsp:txXfrm>
        <a:off x="5882282" y="2966404"/>
        <a:ext cx="678697" cy="6786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C425C-EF7D-4FD9-AE90-E0B494B4AB4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04954-1C8D-4C5D-B33F-F9DD30007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6399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C425C-EF7D-4FD9-AE90-E0B494B4AB4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04954-1C8D-4C5D-B33F-F9DD30007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4038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C425C-EF7D-4FD9-AE90-E0B494B4AB4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04954-1C8D-4C5D-B33F-F9DD30007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2751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C425C-EF7D-4FD9-AE90-E0B494B4AB4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04954-1C8D-4C5D-B33F-F9DD30007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3860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C425C-EF7D-4FD9-AE90-E0B494B4AB4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04954-1C8D-4C5D-B33F-F9DD30007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460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C425C-EF7D-4FD9-AE90-E0B494B4AB4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04954-1C8D-4C5D-B33F-F9DD30007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1581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C425C-EF7D-4FD9-AE90-E0B494B4AB4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04954-1C8D-4C5D-B33F-F9DD30007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9332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C425C-EF7D-4FD9-AE90-E0B494B4AB4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04954-1C8D-4C5D-B33F-F9DD30007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0690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C425C-EF7D-4FD9-AE90-E0B494B4AB4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04954-1C8D-4C5D-B33F-F9DD30007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810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C425C-EF7D-4FD9-AE90-E0B494B4AB4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04954-1C8D-4C5D-B33F-F9DD30007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91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C425C-EF7D-4FD9-AE90-E0B494B4AB4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04954-1C8D-4C5D-B33F-F9DD30007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635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C425C-EF7D-4FD9-AE90-E0B494B4AB4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D04954-1C8D-4C5D-B33F-F9DD30007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662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omments" Target="../comments/commen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2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1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VY_32_INOVACE_04_POČÍTÁNÍ ZPAMĚTI 1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Podnadpis 2"/>
          <p:cNvSpPr txBox="1">
            <a:spLocks noGrp="1"/>
          </p:cNvSpPr>
          <p:nvPr>
            <p:ph idx="1"/>
          </p:nvPr>
        </p:nvSpPr>
        <p:spPr>
          <a:xfrm>
            <a:off x="683568" y="2492896"/>
            <a:ext cx="8229600" cy="154076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Autorem materiálu a všech jeho částí, není-li uvedeno jinak, je Mgr. Marie Nováková, financováno z ESF a státního rozpočtu.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882" y="4625248"/>
            <a:ext cx="3452732" cy="121835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295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699792" y="472165"/>
            <a:ext cx="4183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VY_32_INOVACE_04_POČÍTÁNÍ  ZPAMĚTI 1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742752" y="849289"/>
            <a:ext cx="7658496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POČÍTÁNÍ  </a:t>
            </a:r>
            <a: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ZPAMĚTI – 1. ROČNÍK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Zástupný symbol pro zápatí 11"/>
          <p:cNvSpPr>
            <a:spLocks noGrp="1"/>
          </p:cNvSpPr>
          <p:nvPr/>
        </p:nvSpPr>
        <p:spPr>
          <a:xfrm>
            <a:off x="2895599" y="6165303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Autorem materiálu a všech jeho částí, není-li uvedeno jinak, je  Mgr. Marie Nováková, financováno z ESF a státního rozpočtu.</a:t>
            </a:r>
            <a:endParaRPr lang="cs-CZ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477731784"/>
              </p:ext>
            </p:extLst>
          </p:nvPr>
        </p:nvGraphicFramePr>
        <p:xfrm>
          <a:off x="1087480" y="1772816"/>
          <a:ext cx="6772726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8" name="Skupina 7"/>
          <p:cNvGrpSpPr/>
          <p:nvPr/>
        </p:nvGrpSpPr>
        <p:grpSpPr>
          <a:xfrm>
            <a:off x="8077964" y="5309590"/>
            <a:ext cx="914384" cy="914384"/>
            <a:chOff x="5655132" y="2448447"/>
            <a:chExt cx="914384" cy="914384"/>
          </a:xfrm>
        </p:grpSpPr>
        <p:sp>
          <p:nvSpPr>
            <p:cNvPr id="9" name="Ovál 8"/>
            <p:cNvSpPr/>
            <p:nvPr/>
          </p:nvSpPr>
          <p:spPr>
            <a:xfrm>
              <a:off x="5655132" y="2448447"/>
              <a:ext cx="914384" cy="91438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cs-CZ" dirty="0"/>
            </a:p>
            <a:p>
              <a:r>
                <a:rPr lang="cs-CZ" dirty="0" smtClean="0"/>
                <a:t>   0</a:t>
              </a:r>
              <a:endParaRPr lang="cs-CZ" dirty="0"/>
            </a:p>
          </p:txBody>
        </p:sp>
        <p:sp>
          <p:nvSpPr>
            <p:cNvPr id="10" name="Ovál 4"/>
            <p:cNvSpPr/>
            <p:nvPr/>
          </p:nvSpPr>
          <p:spPr>
            <a:xfrm>
              <a:off x="5789040" y="2582355"/>
              <a:ext cx="646568" cy="6465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000" kern="12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5397993" y="5047873"/>
            <a:ext cx="914384" cy="914384"/>
            <a:chOff x="5655132" y="2448447"/>
            <a:chExt cx="914384" cy="914384"/>
          </a:xfrm>
        </p:grpSpPr>
        <p:sp>
          <p:nvSpPr>
            <p:cNvPr id="12" name="Ovál 11"/>
            <p:cNvSpPr/>
            <p:nvPr/>
          </p:nvSpPr>
          <p:spPr>
            <a:xfrm>
              <a:off x="5655132" y="2448447"/>
              <a:ext cx="914384" cy="91438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cs-CZ" dirty="0"/>
                <a:t> </a:t>
              </a:r>
              <a:r>
                <a:rPr lang="cs-CZ" dirty="0" smtClean="0"/>
                <a:t>   </a:t>
              </a:r>
            </a:p>
            <a:p>
              <a:r>
                <a:rPr lang="cs-CZ" dirty="0"/>
                <a:t> </a:t>
              </a:r>
              <a:r>
                <a:rPr lang="cs-CZ" dirty="0" smtClean="0"/>
                <a:t>   8</a:t>
              </a:r>
            </a:p>
          </p:txBody>
        </p:sp>
        <p:sp>
          <p:nvSpPr>
            <p:cNvPr id="13" name="Ovál 4"/>
            <p:cNvSpPr/>
            <p:nvPr/>
          </p:nvSpPr>
          <p:spPr>
            <a:xfrm>
              <a:off x="5789040" y="2582355"/>
              <a:ext cx="646568" cy="6465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000" kern="1200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3170811" y="4866562"/>
            <a:ext cx="914384" cy="914384"/>
            <a:chOff x="5655132" y="2448447"/>
            <a:chExt cx="914384" cy="914384"/>
          </a:xfrm>
        </p:grpSpPr>
        <p:sp>
          <p:nvSpPr>
            <p:cNvPr id="15" name="Ovál 14"/>
            <p:cNvSpPr/>
            <p:nvPr/>
          </p:nvSpPr>
          <p:spPr>
            <a:xfrm>
              <a:off x="5655132" y="2448447"/>
              <a:ext cx="914384" cy="91438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cs-CZ" dirty="0"/>
            </a:p>
            <a:p>
              <a:r>
                <a:rPr lang="cs-CZ" dirty="0" smtClean="0"/>
                <a:t>     9</a:t>
              </a:r>
              <a:endParaRPr lang="cs-CZ" dirty="0"/>
            </a:p>
          </p:txBody>
        </p:sp>
        <p:sp>
          <p:nvSpPr>
            <p:cNvPr id="16" name="Ovál 4"/>
            <p:cNvSpPr/>
            <p:nvPr/>
          </p:nvSpPr>
          <p:spPr>
            <a:xfrm>
              <a:off x="5789040" y="2582355"/>
              <a:ext cx="646568" cy="6465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000" kern="1200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7944056" y="3659237"/>
            <a:ext cx="914384" cy="914384"/>
            <a:chOff x="5655132" y="2448447"/>
            <a:chExt cx="914384" cy="914384"/>
          </a:xfrm>
        </p:grpSpPr>
        <p:sp>
          <p:nvSpPr>
            <p:cNvPr id="18" name="Ovál 17"/>
            <p:cNvSpPr/>
            <p:nvPr/>
          </p:nvSpPr>
          <p:spPr>
            <a:xfrm>
              <a:off x="5655132" y="2448447"/>
              <a:ext cx="914384" cy="91438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cs-CZ" dirty="0"/>
            </a:p>
            <a:p>
              <a:r>
                <a:rPr lang="cs-CZ" dirty="0" smtClean="0"/>
                <a:t>  10</a:t>
              </a:r>
              <a:endParaRPr lang="cs-CZ" dirty="0"/>
            </a:p>
          </p:txBody>
        </p:sp>
        <p:sp>
          <p:nvSpPr>
            <p:cNvPr id="19" name="Ovál 4"/>
            <p:cNvSpPr/>
            <p:nvPr/>
          </p:nvSpPr>
          <p:spPr>
            <a:xfrm>
              <a:off x="5789040" y="2582355"/>
              <a:ext cx="646568" cy="6465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000" kern="1200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1331640" y="5030813"/>
            <a:ext cx="914384" cy="914384"/>
            <a:chOff x="5655132" y="2448447"/>
            <a:chExt cx="914384" cy="914384"/>
          </a:xfrm>
        </p:grpSpPr>
        <p:sp>
          <p:nvSpPr>
            <p:cNvPr id="21" name="Ovál 20"/>
            <p:cNvSpPr/>
            <p:nvPr/>
          </p:nvSpPr>
          <p:spPr>
            <a:xfrm>
              <a:off x="5655132" y="2448447"/>
              <a:ext cx="914384" cy="91438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cs-CZ" dirty="0"/>
            </a:p>
            <a:p>
              <a:r>
                <a:rPr lang="cs-CZ" dirty="0" smtClean="0"/>
                <a:t>   1</a:t>
              </a:r>
              <a:endParaRPr lang="cs-CZ" dirty="0"/>
            </a:p>
          </p:txBody>
        </p:sp>
        <p:sp>
          <p:nvSpPr>
            <p:cNvPr id="22" name="Ovál 4"/>
            <p:cNvSpPr/>
            <p:nvPr/>
          </p:nvSpPr>
          <p:spPr>
            <a:xfrm>
              <a:off x="5789040" y="2582355"/>
              <a:ext cx="646568" cy="6465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826142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537338509"/>
              </p:ext>
            </p:extLst>
          </p:nvPr>
        </p:nvGraphicFramePr>
        <p:xfrm>
          <a:off x="1042360" y="926922"/>
          <a:ext cx="672040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887346" y="2719117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. 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2627784" y="4763127"/>
            <a:ext cx="95727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4093364" y="4763127"/>
            <a:ext cx="95727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930074" y="4765794"/>
            <a:ext cx="95727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5364088" y="4765794"/>
            <a:ext cx="95727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6804248" y="4765794"/>
            <a:ext cx="95727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31840" y="6176575"/>
            <a:ext cx="2895600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Marie Nováková, financováno z ESF a státního rozpočtu ČR.</a:t>
            </a:r>
            <a:endParaRPr lang="cs-CZ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056" y="6021288"/>
            <a:ext cx="1914884" cy="675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742752" y="620688"/>
            <a:ext cx="7658496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POČÍTÁNÍ  </a:t>
            </a:r>
            <a: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ZPAMĚTI – 1. ROČNÍK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697453" y="295258"/>
            <a:ext cx="4183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VY_32_INOVACE_04_POČÍTÁNÍ  ZPAMĚTI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7311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169</Words>
  <Application>Microsoft Office PowerPoint</Application>
  <PresentationFormat>Předvádění na obrazovce (4:3)</PresentationFormat>
  <Paragraphs>54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VY_32_INOVACE_04_POČÍTÁNÍ ZPAMĚTI 1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ref</cp:lastModifiedBy>
  <cp:revision>7</cp:revision>
  <dcterms:created xsi:type="dcterms:W3CDTF">2011-04-09T19:16:29Z</dcterms:created>
  <dcterms:modified xsi:type="dcterms:W3CDTF">2013-01-18T18:08:30Z</dcterms:modified>
</cp:coreProperties>
</file>