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  <p:cmAuthor id="1" name="ref" initials="r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82" d="100"/>
          <a:sy n="82" d="100"/>
        </p:scale>
        <p:origin x="-80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09T22:33:56.096" idx="1">
    <p:pos x="10" y="10"/>
    <p:text>Řešení: Žáci přiřazují příklady s výsledkem 10: 6 + 4, 2 + 8, 5 + 5, 18 - 8, 13 - 3, 3 + 7,1 + 9;a s výsledkem 12: 0 + 12, 8 + 4, 20 - 8, 5 + 7, 9 + 3, 19 - 7,18 - 6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09T22:54:08.746" idx="2">
    <p:pos x="90" y="411"/>
    <p:text>Řešení: Žáci přiřazují příklady s výsledkem 13: 3 + 10, 20 - 7, 9 + 4, 6 + 7, 8 + 5, 15 -2, 19 - 6; a s výsledkem 7: 7 - 0, 20 - 13, 13 - 6, 15 - 8, 12 - 5, 11 - 4, 18 - 9,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752FE2-4D5F-41E6-A05C-B6C29C6AA01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0F663-E9D3-49BB-9E80-A2D845F1A3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9243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0F663-E9D3-49BB-9E80-A2D845F1A30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594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ACD8C1A-D356-4518-B355-6A8FE1ACFFB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F9B51E1-9C50-4958-8C02-243B042F3B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D8C1A-D356-4518-B355-6A8FE1ACFFB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1E1-9C50-4958-8C02-243B042F3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D8C1A-D356-4518-B355-6A8FE1ACFFB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1E1-9C50-4958-8C02-243B042F3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D8C1A-D356-4518-B355-6A8FE1ACFFB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1E1-9C50-4958-8C02-243B042F3B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D8C1A-D356-4518-B355-6A8FE1ACFFB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1E1-9C50-4958-8C02-243B042F3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D8C1A-D356-4518-B355-6A8FE1ACFFB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1E1-9C50-4958-8C02-243B042F3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D8C1A-D356-4518-B355-6A8FE1ACFFB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1E1-9C50-4958-8C02-243B042F3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D8C1A-D356-4518-B355-6A8FE1ACFFB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1E1-9C50-4958-8C02-243B042F3B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D8C1A-D356-4518-B355-6A8FE1ACFFB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1E1-9C50-4958-8C02-243B042F3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D8C1A-D356-4518-B355-6A8FE1ACFFB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1E1-9C50-4958-8C02-243B042F3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D8C1A-D356-4518-B355-6A8FE1ACFFB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B51E1-9C50-4958-8C02-243B042F3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ACD8C1A-D356-4518-B355-6A8FE1ACFFB9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F9B51E1-9C50-4958-8C02-243B042F3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comments" Target="../comments/commen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980728"/>
            <a:ext cx="7488950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VY_32_INOVACE_05_POČÍTÁNÍ ZPAMĚTI 1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 noGrp="1"/>
          </p:cNvSpPr>
          <p:nvPr>
            <p:ph idx="1"/>
          </p:nvPr>
        </p:nvSpPr>
        <p:spPr>
          <a:xfrm>
            <a:off x="1187624" y="2204864"/>
            <a:ext cx="6777317" cy="961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2882" y="462524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14855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49159" y="292006"/>
            <a:ext cx="4758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VY_32_INOVACE_05_POČÍTÁNÍ ZPAMĚTI 1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847704" y="667108"/>
            <a:ext cx="7684736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600" b="1" dirty="0" smtClean="0">
                <a:ln w="50800"/>
                <a:solidFill>
                  <a:srgbClr val="7030A0"/>
                </a:solidFill>
              </a:rPr>
              <a:t>POČÍTÁNÍ ZPAMĚTI 1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7704" y="2093089"/>
            <a:ext cx="603356" cy="8105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4193" y="2093089"/>
            <a:ext cx="603356" cy="8105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47481" y="2093089"/>
            <a:ext cx="603356" cy="81054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50837" y="2093089"/>
            <a:ext cx="603356" cy="81054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25233" y="2091991"/>
            <a:ext cx="603356" cy="8105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00120" y="2091991"/>
            <a:ext cx="566998" cy="73709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08307" y="2093089"/>
            <a:ext cx="566998" cy="73709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37041" y="2058374"/>
            <a:ext cx="566998" cy="7370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6916" y="2129813"/>
            <a:ext cx="566998" cy="737097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720922" y="1364550"/>
            <a:ext cx="767069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PŘIŘAĎ PŘÍKLAD </a:t>
            </a: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S </a:t>
            </a: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DANÝM VÝSLEDKEM</a:t>
            </a:r>
            <a:endParaRPr lang="cs-CZ" sz="32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7549" y="4221088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+ 8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51060" y="3645024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+ 8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26916" y="4014356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+ 7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28589" y="4383688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+ 7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37041" y="4405754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+ 9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56266" y="3645024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 + 12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50837" y="3829690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13 - 3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68144" y="3356992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20 - 8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31840" y="4941168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+ 5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57000" y="4941168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19 - 7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19672" y="4941168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18 - 8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83619" y="5125834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18 - 6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25233" y="4221088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+ 4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93914" y="4590420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 + 3</a:t>
            </a:r>
            <a:endParaRPr lang="cs-CZ" dirty="0"/>
          </a:p>
        </p:txBody>
      </p:sp>
      <p:sp>
        <p:nvSpPr>
          <p:cNvPr id="28" name="Zástupný symbol pro zápatí 11"/>
          <p:cNvSpPr>
            <a:spLocks noGrp="1"/>
          </p:cNvSpPr>
          <p:nvPr/>
        </p:nvSpPr>
        <p:spPr>
          <a:xfrm>
            <a:off x="111619" y="5971024"/>
            <a:ext cx="914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000" dirty="0" smtClean="0"/>
              <a:t>Autorem materiálu a všech jeho částí, není-li uvedeno jinak, je  Mgr. Marie Nováková, financováno z ESF a státního rozpočtu.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22279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99186" y="667108"/>
            <a:ext cx="7445222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600" b="1" dirty="0" smtClean="0">
                <a:ln w="50800"/>
                <a:solidFill>
                  <a:srgbClr val="7030A0"/>
                </a:solidFill>
              </a:rPr>
              <a:t>POČÍTÁNÍ ZPAMĚTI 1 </a:t>
            </a:r>
          </a:p>
        </p:txBody>
      </p:sp>
      <p:sp>
        <p:nvSpPr>
          <p:cNvPr id="7" name="Obdélník 6"/>
          <p:cNvSpPr/>
          <p:nvPr/>
        </p:nvSpPr>
        <p:spPr>
          <a:xfrm>
            <a:off x="720922" y="1364550"/>
            <a:ext cx="767069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PŘIŘAĎ PŘÍKLAD </a:t>
            </a: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S </a:t>
            </a: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DANÝM VÝSLEDKEM</a:t>
            </a:r>
            <a:endParaRPr lang="cs-CZ" sz="32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2033" y="1933258"/>
            <a:ext cx="484967" cy="5596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7893" y="1933258"/>
            <a:ext cx="484967" cy="5596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3856" y="2542858"/>
            <a:ext cx="484967" cy="5596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14211" y="2513193"/>
            <a:ext cx="484967" cy="55963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8748" y="2517877"/>
            <a:ext cx="484967" cy="55963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9594" y="2542858"/>
            <a:ext cx="484967" cy="55963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1981" y="2492896"/>
            <a:ext cx="484967" cy="55963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74562" y="1958239"/>
            <a:ext cx="484967" cy="55963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9595" y="1949325"/>
            <a:ext cx="484967" cy="55963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8202" y="1949325"/>
            <a:ext cx="484967" cy="55963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43235" y="1983220"/>
            <a:ext cx="484967" cy="55963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22860" y="1958239"/>
            <a:ext cx="484967" cy="55963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89285" y="2508963"/>
            <a:ext cx="484967" cy="5596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19584" y="1983220"/>
            <a:ext cx="473363" cy="543445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74504" y="2024775"/>
            <a:ext cx="473363" cy="54344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1141" y="2020401"/>
            <a:ext cx="473363" cy="54344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38964" y="2016297"/>
            <a:ext cx="473363" cy="54344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60864" y="2016297"/>
            <a:ext cx="473363" cy="54344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89227" y="2010532"/>
            <a:ext cx="473363" cy="5434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2947" y="1999413"/>
            <a:ext cx="473363" cy="543445"/>
          </a:xfrm>
          <a:prstGeom prst="rect">
            <a:avLst/>
          </a:prstGeom>
        </p:spPr>
      </p:pic>
      <p:sp>
        <p:nvSpPr>
          <p:cNvPr id="31" name="TextovéPole 30"/>
          <p:cNvSpPr txBox="1"/>
          <p:nvPr/>
        </p:nvSpPr>
        <p:spPr>
          <a:xfrm>
            <a:off x="1216948" y="3933056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+ 10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989594" y="3956238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+ 7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40610" y="3459941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20 - 13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375645" y="3102496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19 - 6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020945" y="4168328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+ 5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253572" y="4302388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15 - 8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989594" y="4671720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20 - 7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319584" y="5041052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 + 4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087699" y="3933056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15 - 2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509316" y="4691238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13 - 6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266310" y="3644607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12 - 5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612327" y="5041052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16 - 9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53031" y="3102496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7 - 0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43726" y="3459941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18 - 9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25908" y="4856386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11 - 4</a:t>
            </a:r>
            <a:endParaRPr lang="cs-CZ" dirty="0"/>
          </a:p>
        </p:txBody>
      </p:sp>
      <p:sp>
        <p:nvSpPr>
          <p:cNvPr id="39" name="Zástupný symbol pro zápatí 11"/>
          <p:cNvSpPr>
            <a:spLocks noGrp="1"/>
          </p:cNvSpPr>
          <p:nvPr/>
        </p:nvSpPr>
        <p:spPr>
          <a:xfrm>
            <a:off x="107504" y="6309320"/>
            <a:ext cx="88569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000" dirty="0" smtClean="0"/>
              <a:t>Autorem materiálu a všech jeho částí, není-li uvedeno jinak, je  Mgr. Marie Nováková, financováno z ESF a státního rozpočtu.</a:t>
            </a:r>
            <a:endParaRPr lang="cs-CZ" sz="1000" dirty="0"/>
          </a:p>
        </p:txBody>
      </p:sp>
      <p:pic>
        <p:nvPicPr>
          <p:cNvPr id="4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9116" y="5615697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" name="TextovéPole 45"/>
          <p:cNvSpPr txBox="1"/>
          <p:nvPr/>
        </p:nvSpPr>
        <p:spPr>
          <a:xfrm>
            <a:off x="2349159" y="292006"/>
            <a:ext cx="4758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VY_32_INOVACE_05_POČÍTÁNÍ ZPAMĚTI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8253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55</TotalTime>
  <Words>185</Words>
  <Application>Microsoft Office PowerPoint</Application>
  <PresentationFormat>Předvádění na obrazovce (4:3)</PresentationFormat>
  <Paragraphs>40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Austin</vt:lpstr>
      <vt:lpstr>VY_32_INOVACE_05_POČÍTÁNÍ ZPAMĚTI 1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14</cp:revision>
  <dcterms:created xsi:type="dcterms:W3CDTF">2011-04-09T20:15:52Z</dcterms:created>
  <dcterms:modified xsi:type="dcterms:W3CDTF">2013-09-01T19:57:49Z</dcterms:modified>
</cp:coreProperties>
</file>