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1T16:28:08.799" idx="1">
    <p:pos x="10" y="10"/>
    <p:text>řešení: Žáci přiřazují obrázky a čísla dle rozkladu: 
2 + 5 = 7, 3 + 4 = 7, 5 + 2 = 7, 0 + 7 = 7, 6 + 1 = 7, 4 + 3 = 7, 7 + 0 = 7;3 + 3 = 6, 6 + 0 = 6, 1 + 5 = 6, 5 + 1 = 6, 5 + 1 = 6, 0 + 6 = 6, 2 + 4 = 6, 4 + 2 = 6. Obrázky používají k znázornění rozkladu.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1T16:29:31.214" idx="2">
    <p:pos x="10" y="18"/>
    <p:text>řešení: Žáci rozkládají čísla a přiřazují obrázky: 0 + 8 = 8, 1 + 7 = 8, 2 + 6 = 8, 3 + 5 = 8, 4 + 4 = 8 a opačně; 0 + 9 = 9, 1 + 8 = 9, 2 + 7 = 9, 3 + 6 = 9, 4 + 5 = 9 a opačně. Obrázky používají k znázornění rozkladu.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A48F43-87D9-427D-A754-0FE41BE3E3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F9992-35AE-401B-AFBC-4C409748AB84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2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204701" y="764704"/>
            <a:ext cx="8496944" cy="9541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wrap="square" lIns="91440" tIns="45720" rIns="91440" bIns="45720" rtlCol="0" anchor="b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VY_32_INOVACE_06_POČÍTÁNÍ ZPAMĚTI 1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187624" y="2204864"/>
            <a:ext cx="6777317" cy="961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882" y="46252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670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292006"/>
            <a:ext cx="5223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VY_32_INOVACE_06_POČÍTÁNÍ ZPAMĚTI 1</a:t>
            </a:r>
            <a:endParaRPr lang="cs-CZ" dirty="0"/>
          </a:p>
        </p:txBody>
      </p:sp>
      <p:sp>
        <p:nvSpPr>
          <p:cNvPr id="5" name="Zástupný symbol pro zápatí 11"/>
          <p:cNvSpPr>
            <a:spLocks noGrp="1"/>
          </p:cNvSpPr>
          <p:nvPr/>
        </p:nvSpPr>
        <p:spPr>
          <a:xfrm>
            <a:off x="179513" y="6349961"/>
            <a:ext cx="8964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000" dirty="0" smtClean="0"/>
              <a:t>Autorem materiálu a všech jeho částí, není-li uvedeno jinak, je  Mgr. Marie Nováková, financováno z ESF a státního rozpočtu.</a:t>
            </a:r>
            <a:endParaRPr lang="cs-CZ" sz="1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0834" y="5373291"/>
            <a:ext cx="366540" cy="4914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842" y="5358024"/>
            <a:ext cx="377928" cy="5067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356" y="5358023"/>
            <a:ext cx="366540" cy="4914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352343"/>
            <a:ext cx="370777" cy="49714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456" y="5385806"/>
            <a:ext cx="366540" cy="49146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510" y="5461391"/>
            <a:ext cx="389314" cy="52200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5504002"/>
            <a:ext cx="396530" cy="531677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3225397" y="764704"/>
            <a:ext cx="281839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Rozklad čísla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43404" y="1083331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23" name="Šipka dolů 22"/>
          <p:cNvSpPr/>
          <p:nvPr/>
        </p:nvSpPr>
        <p:spPr>
          <a:xfrm rot="2963251">
            <a:off x="1501914" y="1590502"/>
            <a:ext cx="197878" cy="7919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lů 23"/>
          <p:cNvSpPr/>
          <p:nvPr/>
        </p:nvSpPr>
        <p:spPr>
          <a:xfrm rot="2963251">
            <a:off x="5944857" y="1564628"/>
            <a:ext cx="197878" cy="7919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ů 24"/>
          <p:cNvSpPr/>
          <p:nvPr/>
        </p:nvSpPr>
        <p:spPr>
          <a:xfrm rot="8058255" flipV="1">
            <a:off x="2232893" y="1598574"/>
            <a:ext cx="234471" cy="74995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ů 25"/>
          <p:cNvSpPr/>
          <p:nvPr/>
        </p:nvSpPr>
        <p:spPr>
          <a:xfrm rot="19110416" flipH="1">
            <a:off x="6689072" y="1611784"/>
            <a:ext cx="236788" cy="7919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141353" y="2434931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141353" y="283825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09306" y="3233083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456645" y="2616203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109370" y="3633663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134549" y="437439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134549" y="475650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68013" y="248717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34084" y="320758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700365" y="3971747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700365" y="474372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938574" y="302292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999373" y="334793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866436" y="437439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213044" y="964758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6</a:t>
            </a: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388" y="5302477"/>
            <a:ext cx="428421" cy="658124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441" y="5271854"/>
            <a:ext cx="428421" cy="658124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7863" y="5294798"/>
            <a:ext cx="428421" cy="65812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6284" y="5294798"/>
            <a:ext cx="428421" cy="658124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182" y="5417195"/>
            <a:ext cx="428421" cy="658124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2192" y="5385806"/>
            <a:ext cx="428421" cy="658124"/>
          </a:xfrm>
          <a:prstGeom prst="rect">
            <a:avLst/>
          </a:prstGeom>
        </p:spPr>
      </p:pic>
      <p:sp>
        <p:nvSpPr>
          <p:cNvPr id="49" name="TextovéPole 48"/>
          <p:cNvSpPr txBox="1"/>
          <p:nvPr/>
        </p:nvSpPr>
        <p:spPr>
          <a:xfrm>
            <a:off x="5414185" y="4156413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740352" y="219510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459057" y="230250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992431" y="4765739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456645" y="3380731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7480902" y="433912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5456645" y="371727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944178" y="2391077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594016" y="343188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1134549" y="400506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334705" y="298966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414185" y="4573823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456645" y="297860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140322" y="136033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259556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171376" y="307449"/>
            <a:ext cx="69739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VY_32_INOVACE_06_POČÍTÁNÍ ZPAMĚTI 1</a:t>
            </a:r>
            <a:endParaRPr lang="cs-CZ" sz="2400" dirty="0"/>
          </a:p>
        </p:txBody>
      </p:sp>
      <p:sp>
        <p:nvSpPr>
          <p:cNvPr id="5" name="Zástupný symbol pro zápatí 11"/>
          <p:cNvSpPr>
            <a:spLocks noGrp="1"/>
          </p:cNvSpPr>
          <p:nvPr/>
        </p:nvSpPr>
        <p:spPr>
          <a:xfrm>
            <a:off x="251520" y="6492875"/>
            <a:ext cx="8929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000" dirty="0" smtClean="0"/>
              <a:t>Autorem materiálu a všech jeho částí, není-li uvedeno jinak, je  Mgr. Marie Nováková, financováno z ESF a státního rozpočtu.</a:t>
            </a:r>
            <a:endParaRPr lang="cs-CZ" sz="1000" dirty="0"/>
          </a:p>
        </p:txBody>
      </p:sp>
      <p:sp>
        <p:nvSpPr>
          <p:cNvPr id="6" name="Šipka dolů 5"/>
          <p:cNvSpPr/>
          <p:nvPr/>
        </p:nvSpPr>
        <p:spPr>
          <a:xfrm rot="2963251">
            <a:off x="1483259" y="1666545"/>
            <a:ext cx="197878" cy="7919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18876967">
            <a:off x="2238526" y="1640476"/>
            <a:ext cx="215907" cy="79369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18709853" flipH="1">
            <a:off x="6430555" y="1644838"/>
            <a:ext cx="183870" cy="7919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2963251">
            <a:off x="5702167" y="1618618"/>
            <a:ext cx="197878" cy="7919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009529" y="764704"/>
            <a:ext cx="281839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Rozklad čísla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43404" y="1083331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8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927109" y="1054568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41353" y="2434931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42811" y="196295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692695" y="273626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141353" y="2739731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141353" y="310212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141353" y="346946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055349" y="277734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550746" y="344255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141288" y="389093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095211" y="2619597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538719" y="344255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41353" y="424563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141636" y="458270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920020" y="362619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024837" y="3109063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2785169" y="409511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1176053" y="4905597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1160248" y="5274929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878863" y="498430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5270133" y="543593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266411" y="510153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279357" y="461496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044934" y="268192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5266411" y="4843007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6878863" y="380739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266411" y="447515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6341868" y="3196931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5231242" y="4209901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7164288" y="313148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5270133" y="391045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6546721" y="4100469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266411" y="3533997"/>
            <a:ext cx="242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6546721" y="282367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5231242" y="314912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6546721" y="2434931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5270024" y="276215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6546721" y="3654131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5270024" y="2434931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6817" y="5679514"/>
            <a:ext cx="406201" cy="406201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2162" y="5664533"/>
            <a:ext cx="406201" cy="406201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6428" y="5664533"/>
            <a:ext cx="406201" cy="406201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5618" y="5660204"/>
            <a:ext cx="406201" cy="406201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248" y="5660204"/>
            <a:ext cx="406201" cy="406201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7469" y="5660204"/>
            <a:ext cx="406201" cy="406201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952" y="5654853"/>
            <a:ext cx="406201" cy="40620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644261"/>
            <a:ext cx="406201" cy="406201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6533" y="5726960"/>
            <a:ext cx="469100" cy="776148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2589" y="5731240"/>
            <a:ext cx="469100" cy="776148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489" y="5754526"/>
            <a:ext cx="469100" cy="776148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1259" y="5754526"/>
            <a:ext cx="469100" cy="776148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6949" y="5752078"/>
            <a:ext cx="469100" cy="776148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6666" y="5752078"/>
            <a:ext cx="469100" cy="77614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6453" y="5731240"/>
            <a:ext cx="469100" cy="776148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353" y="5730332"/>
            <a:ext cx="469100" cy="776148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7131" y="5660204"/>
            <a:ext cx="469100" cy="776148"/>
          </a:xfrm>
          <a:prstGeom prst="rect">
            <a:avLst/>
          </a:prstGeom>
        </p:spPr>
      </p:pic>
      <p:pic>
        <p:nvPicPr>
          <p:cNvPr id="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934" y="426854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2067872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89</TotalTime>
  <Words>155</Words>
  <Application>Microsoft Office PowerPoint</Application>
  <PresentationFormat>Předvádění na obrazovce (4:3)</PresentationFormat>
  <Paragraphs>78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Summer</vt:lpstr>
      <vt:lpstr>Prezentace aplikace PowerPoint</vt:lpstr>
      <vt:lpstr>Prezentace aplikace PowerPoint</vt:lpstr>
      <vt:lpstr>VY_32_INOVACE_06_POČÍTÁNÍ ZPAMĚTI 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ref</dc:creator>
  <cp:lastModifiedBy>ref</cp:lastModifiedBy>
  <cp:revision>10</cp:revision>
  <dcterms:created xsi:type="dcterms:W3CDTF">2013-01-20T10:53:52Z</dcterms:created>
  <dcterms:modified xsi:type="dcterms:W3CDTF">2013-05-11T14:29:49Z</dcterms:modified>
</cp:coreProperties>
</file>