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6:31:29.369" idx="2">
    <p:pos x="52" y="96"/>
    <p:text>Žáci počítají nahlas příklady, nakonec společně vyberou výsledek  a přiřadí interaktivním perem.
4+8 = 12, 9 + 3 = 12, 7 + 5 = 12, 20- 8 = 12, 19 - 7 = 12, 14 - 2 = 12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6:31:23.113" idx="1">
    <p:pos x="10" y="10"/>
    <p:text>Řešení: Žáci počítají příklady nahlas a nakonec vyberou výsledek a přiřadí interaktivním perem: 10, 7.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8B158CFB-6B17-43E5-A48E-AA045E27D1B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10862-D134-4E27-B114-C7FE7C0C4E2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775683" y="661900"/>
            <a:ext cx="782571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wrap="square" lIns="91440" tIns="45720" rIns="91440" bIns="45720" rtlCol="0" anchor="b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VY_32_INOVACE_07_POČÍTÁNÍ ZPAMĚTI 1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 noGrp="1"/>
          </p:cNvSpPr>
          <p:nvPr>
            <p:ph idx="1"/>
          </p:nvPr>
        </p:nvSpPr>
        <p:spPr>
          <a:xfrm>
            <a:off x="1187624" y="2204864"/>
            <a:ext cx="6777317" cy="961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37382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775683" y="138680"/>
            <a:ext cx="782571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wrap="square" lIns="91440" tIns="45720" rIns="91440" bIns="45720" rtlCol="0" anchor="b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VY_32_INOVACE_07_POČÍTÁNÍ ZPAMĚTI 1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80917" y="718357"/>
            <a:ext cx="631692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Jaké číslo patří na dům ?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359530" y="2293699"/>
            <a:ext cx="4248473" cy="847269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ichoběžník 4"/>
          <p:cNvSpPr/>
          <p:nvPr/>
        </p:nvSpPr>
        <p:spPr>
          <a:xfrm>
            <a:off x="4608003" y="2293699"/>
            <a:ext cx="4248473" cy="847269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710781" y="3140968"/>
            <a:ext cx="3545973" cy="30243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4959252" y="3140968"/>
            <a:ext cx="3545973" cy="30243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23717" y="377646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20 - 7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23717" y="444549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+ 7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223717" y="509374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14 - 1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915816" y="5099573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+ 5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82396" y="444148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17 - 4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82396" y="377646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+ 3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083439" y="509374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14 - 2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307957" y="5099573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+ 5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076899" y="433867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19 - 7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307957" y="435835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+ 3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053351" y="361713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20 - 8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292080" y="361713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4 + 8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5076056" y="1563372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6275039" y="1602136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7540639" y="1548311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710781" y="1648386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2061033" y="1602136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3339596" y="1563371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6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0" y="6381328"/>
            <a:ext cx="914400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7390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775683" y="149416"/>
            <a:ext cx="782571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wrap="square" lIns="91440" tIns="45720" rIns="91440" bIns="45720" rtlCol="0" anchor="b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18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VY_32_INOVACE_07_POČÍTÁNÍ ZPAMĚTI 1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49542" y="672636"/>
            <a:ext cx="631692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Jaké číslo patří na dům ?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359530" y="2293699"/>
            <a:ext cx="4248473" cy="847269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710779" y="3119264"/>
            <a:ext cx="3545973" cy="30243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ichoběžník 8"/>
          <p:cNvSpPr/>
          <p:nvPr/>
        </p:nvSpPr>
        <p:spPr>
          <a:xfrm>
            <a:off x="4599409" y="2293698"/>
            <a:ext cx="4248473" cy="847269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4964763" y="3119264"/>
            <a:ext cx="3545973" cy="30243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268016" y="373891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+ 1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36296" y="494116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10 - 3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236296" y="432663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+ 2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236296" y="373891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 + 7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508104" y="494116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9 - 2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08104" y="432663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+ 4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508104" y="370719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+ 1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268016" y="4316791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+ 7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268016" y="494116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 + 10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915816" y="494116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+ 6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915816" y="432663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+ 8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915816" y="371703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+ 5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718031" y="1494099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1835696" y="1494100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3131840" y="1494100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5050904" y="1592661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0" name="Ovál 29"/>
          <p:cNvSpPr/>
          <p:nvPr/>
        </p:nvSpPr>
        <p:spPr>
          <a:xfrm>
            <a:off x="6390991" y="1584313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7596336" y="1594174"/>
            <a:ext cx="914400" cy="674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7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77415" y="6309320"/>
            <a:ext cx="6542857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54" y="6143600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43787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79</TotalTime>
  <Words>178</Words>
  <Application>Microsoft Office PowerPoint</Application>
  <PresentationFormat>Předvádění na obrazovce (4:3)</PresentationFormat>
  <Paragraphs>44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Kilter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9</cp:revision>
  <dcterms:created xsi:type="dcterms:W3CDTF">2013-01-20T12:35:34Z</dcterms:created>
  <dcterms:modified xsi:type="dcterms:W3CDTF">2013-05-11T14:31:40Z</dcterms:modified>
</cp:coreProperties>
</file>