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ef" initials="r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5-11T16:34:06.102" idx="1">
    <p:pos x="28" y="10"/>
    <p:text>řešení: Žáci si přečtou slovní úlohu, interaktivním perem názorně ukazují příklad na kostičkách a přiřazují výsledky.16 - 12 + 8 = 12.
16 + 2 -9 = 9, 16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5-11T16:34:56.974" idx="2">
    <p:pos x="10" y="10"/>
    <p:text>Řešení: Žáci čtou slovní úlohu, přiřazují interaktivním perem kuličky a čísla.Dohromady měli 21 kuliček.
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BFEE67-14F2-48BC-B5BC-C427A4E91623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CAD2FC-7A7E-4E23-9DC0-0276EEC4C6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675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CAD2FC-7A7E-4E23-9DC0-0276EEC4C64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056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EC19FC0-0280-4A9C-A072-A9E04C6D9A78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94A1D86-33F2-473E-A6CC-2C94779144D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467544" y="1340768"/>
            <a:ext cx="7825716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VY_32_INOVACE_08_POČÍTÁNÍ </a:t>
            </a:r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ZPAMĚTI 1</a:t>
            </a:r>
            <a:endParaRPr lang="cs-CZ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771800" y="2636912"/>
            <a:ext cx="6048672" cy="14401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3000"/>
              <a:buFont typeface="Arial" pitchFamily="34" charset="0"/>
              <a:buNone/>
              <a:defRPr kumimoji="0" sz="3200" kern="1200" baseline="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Arial" pitchFamily="34" charset="0"/>
              <a:buNone/>
              <a:defRPr kumimoji="0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60000"/>
              <a:buFont typeface="Arial" pitchFamily="34" charset="0"/>
              <a:buNone/>
              <a:defRPr kumimoji="0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Arial" pitchFamily="34" charset="0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Arial" pitchFamily="34" charset="0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Arial" pitchFamily="34" charset="0"/>
              <a:buNone/>
              <a:defRPr kumimoji="0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Arial" pitchFamily="34" charset="0"/>
              <a:buNone/>
              <a:defRPr kumimoji="0"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 pitchFamily="34" charset="0"/>
              <a:buNone/>
              <a:defRPr kumimoji="0"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 pitchFamily="34" charset="0"/>
              <a:buNone/>
              <a:defRPr kumimoji="0"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s-CZ" dirty="0" smtClean="0"/>
              <a:t>Autorem materiálu a všech jeho částí, není-li uvedeno jinak, je Mgr. Marie Nováková, financováno z ESF a státního rozpočtu.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740" y="5517232"/>
            <a:ext cx="3452732" cy="121835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661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395536" y="400290"/>
            <a:ext cx="7825716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VY_32_INOVACE_08_POČÍTÁNÍ </a:t>
            </a:r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ZPAMĚTI 1</a:t>
            </a:r>
            <a:endParaRPr lang="cs-CZ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03780" y="1196752"/>
            <a:ext cx="56092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Stavíme kostičky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Krychle 6"/>
          <p:cNvSpPr/>
          <p:nvPr/>
        </p:nvSpPr>
        <p:spPr>
          <a:xfrm>
            <a:off x="633471" y="2437342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zápatí 1"/>
          <p:cNvSpPr txBox="1">
            <a:spLocks/>
          </p:cNvSpPr>
          <p:nvPr/>
        </p:nvSpPr>
        <p:spPr>
          <a:xfrm>
            <a:off x="766516" y="6309320"/>
            <a:ext cx="7454736" cy="507117"/>
          </a:xfrm>
          <a:prstGeom prst="rect">
            <a:avLst/>
          </a:prstGeom>
        </p:spPr>
        <p:txBody>
          <a:bodyPr vert="horz" tIns="0" bIns="0" anchor="b"/>
          <a:lstStyle>
            <a:defPPr>
              <a:defRPr lang="cs-CZ"/>
            </a:defPPr>
            <a:lvl1pPr marL="0" algn="r" defTabSz="914400" rtl="0" eaLnBrk="1" latinLnBrk="0" hangingPunct="1">
              <a:defRPr kumimoji="0"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Autorem materiálu a všech jeho částí, není-li uvedeno jinak, je Mgr. Marie Nováková, financováno z ESF a státního rozpočtu.</a:t>
            </a:r>
            <a:endParaRPr lang="cs-CZ" dirty="0"/>
          </a:p>
        </p:txBody>
      </p:sp>
      <p:sp>
        <p:nvSpPr>
          <p:cNvPr id="6" name="Krychle 5"/>
          <p:cNvSpPr/>
          <p:nvPr/>
        </p:nvSpPr>
        <p:spPr>
          <a:xfrm>
            <a:off x="1886000" y="2853698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683354" y="2942512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493165" y="3520678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Krychle 10"/>
          <p:cNvSpPr/>
          <p:nvPr/>
        </p:nvSpPr>
        <p:spPr>
          <a:xfrm>
            <a:off x="1155480" y="2285323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rychle 11"/>
          <p:cNvSpPr/>
          <p:nvPr/>
        </p:nvSpPr>
        <p:spPr>
          <a:xfrm>
            <a:off x="1155480" y="3246550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rychle 12"/>
          <p:cNvSpPr/>
          <p:nvPr/>
        </p:nvSpPr>
        <p:spPr>
          <a:xfrm>
            <a:off x="1449937" y="3640021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Krychle 13"/>
          <p:cNvSpPr/>
          <p:nvPr/>
        </p:nvSpPr>
        <p:spPr>
          <a:xfrm>
            <a:off x="2048536" y="3264609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rychle 14"/>
          <p:cNvSpPr/>
          <p:nvPr/>
        </p:nvSpPr>
        <p:spPr>
          <a:xfrm>
            <a:off x="2057755" y="3792040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>
            <a:off x="921555" y="1816044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Krychle 16"/>
          <p:cNvSpPr/>
          <p:nvPr/>
        </p:nvSpPr>
        <p:spPr>
          <a:xfrm>
            <a:off x="971600" y="3488002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Krychle 17"/>
          <p:cNvSpPr/>
          <p:nvPr/>
        </p:nvSpPr>
        <p:spPr>
          <a:xfrm>
            <a:off x="2190800" y="2534324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Krychle 18"/>
          <p:cNvSpPr/>
          <p:nvPr/>
        </p:nvSpPr>
        <p:spPr>
          <a:xfrm>
            <a:off x="1619910" y="2311593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Krychle 19"/>
          <p:cNvSpPr/>
          <p:nvPr/>
        </p:nvSpPr>
        <p:spPr>
          <a:xfrm>
            <a:off x="2627784" y="2159574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1645682" y="3156974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Krychle 21"/>
          <p:cNvSpPr/>
          <p:nvPr/>
        </p:nvSpPr>
        <p:spPr>
          <a:xfrm>
            <a:off x="1237690" y="2852936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626058" y="2575072"/>
            <a:ext cx="5269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Evička měla       kostiček. Z 12 postavila</a:t>
            </a:r>
          </a:p>
          <a:p>
            <a:r>
              <a:rPr lang="cs-CZ" sz="1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cs-CZ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omeček. Kolik kostiček ji zbylo? 8 kostiček přinesla</a:t>
            </a:r>
          </a:p>
          <a:p>
            <a:r>
              <a:rPr lang="cs-CZ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Anička. Kolik kostiček měly dohromady?</a:t>
            </a:r>
            <a:endParaRPr lang="cs-CZ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21497" y="2157159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119317" y="356864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372200" y="379204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275856" y="367269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508104" y="375331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449819" y="3824716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004048" y="379204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218208" y="2176349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550913" y="4285347"/>
            <a:ext cx="60628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Martínek měl o 2 kostičky více. Kolik kostiček měl Martínek? </a:t>
            </a:r>
          </a:p>
          <a:p>
            <a:r>
              <a:rPr lang="cs-CZ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9 kostiček dal Pepíkovi, kolik kostiček mu zbylo? </a:t>
            </a:r>
          </a:p>
          <a:p>
            <a:r>
              <a:rPr lang="cs-CZ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Kolik kostiček měli oba dohromady?     </a:t>
            </a:r>
            <a:endParaRPr lang="cs-CZ" sz="1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1" name="Krychle 30"/>
          <p:cNvSpPr/>
          <p:nvPr/>
        </p:nvSpPr>
        <p:spPr>
          <a:xfrm>
            <a:off x="971600" y="2852936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Krychle 31"/>
          <p:cNvSpPr/>
          <p:nvPr/>
        </p:nvSpPr>
        <p:spPr>
          <a:xfrm>
            <a:off x="725835" y="5445224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Krychle 32"/>
          <p:cNvSpPr/>
          <p:nvPr/>
        </p:nvSpPr>
        <p:spPr>
          <a:xfrm>
            <a:off x="1237690" y="5468066"/>
            <a:ext cx="266090" cy="30403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960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323528" y="138815"/>
            <a:ext cx="7825716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VY_32_INOVACE_08_POČÍTÁNÍ </a:t>
            </a:r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ZPAMĚTI 1</a:t>
            </a:r>
            <a:endParaRPr lang="cs-CZ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80341" y="740348"/>
            <a:ext cx="54561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Hrajeme kuličky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98375" y="6318612"/>
            <a:ext cx="7401567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Marie Nováková, financováno z ESF a státního rozpočtu.</a:t>
            </a:r>
            <a:endParaRPr lang="cs-CZ" dirty="0"/>
          </a:p>
        </p:txBody>
      </p:sp>
      <p:sp>
        <p:nvSpPr>
          <p:cNvPr id="3" name="Vývojový diagram: spojnice 2"/>
          <p:cNvSpPr/>
          <p:nvPr/>
        </p:nvSpPr>
        <p:spPr>
          <a:xfrm>
            <a:off x="755576" y="212008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645243" y="363749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298376" y="204388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1774388" y="2598737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1774388" y="318029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3291965" y="329805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1178643" y="238432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3041576" y="2633037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2405274" y="311068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1906007" y="208578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2584376" y="223818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3773265" y="250108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3270176" y="218276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895631" y="295828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1407243" y="3561291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4230465" y="2120082"/>
            <a:ext cx="418653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Míša s </a:t>
            </a:r>
            <a:r>
              <a:rPr lang="cs-CZ" dirty="0" err="1" smtClean="0"/>
              <a:t>Deniskou</a:t>
            </a:r>
            <a:r>
              <a:rPr lang="cs-CZ" dirty="0" smtClean="0"/>
              <a:t> hrály kuličky.</a:t>
            </a:r>
          </a:p>
          <a:p>
            <a:r>
              <a:rPr lang="cs-CZ" dirty="0" smtClean="0"/>
              <a:t>Míša měla o 3 kuličky více než</a:t>
            </a:r>
          </a:p>
          <a:p>
            <a:r>
              <a:rPr lang="cs-CZ" dirty="0" err="1" smtClean="0"/>
              <a:t>Deniska</a:t>
            </a:r>
            <a:r>
              <a:rPr lang="cs-CZ" dirty="0" smtClean="0"/>
              <a:t> a </a:t>
            </a:r>
            <a:r>
              <a:rPr lang="cs-CZ" dirty="0" err="1"/>
              <a:t>D</a:t>
            </a:r>
            <a:r>
              <a:rPr lang="cs-CZ" dirty="0" err="1" smtClean="0"/>
              <a:t>eniska</a:t>
            </a:r>
            <a:r>
              <a:rPr lang="cs-CZ" dirty="0" smtClean="0"/>
              <a:t> měla o 6 méně</a:t>
            </a:r>
          </a:p>
          <a:p>
            <a:r>
              <a:rPr lang="cs-CZ" dirty="0"/>
              <a:t>n</a:t>
            </a:r>
            <a:r>
              <a:rPr lang="cs-CZ" dirty="0" smtClean="0"/>
              <a:t>ež 15. Kolik kuliček měly dohromady?</a:t>
            </a:r>
          </a:p>
          <a:p>
            <a:endParaRPr lang="cs-CZ" dirty="0"/>
          </a:p>
        </p:txBody>
      </p:sp>
      <p:sp>
        <p:nvSpPr>
          <p:cNvPr id="25" name="Vývojový diagram: spojnice 24"/>
          <p:cNvSpPr/>
          <p:nvPr/>
        </p:nvSpPr>
        <p:spPr>
          <a:xfrm>
            <a:off x="1351741" y="1819250"/>
            <a:ext cx="457200" cy="5330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330959" y="2820746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660607" y="158668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2349352" y="172556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2862474" y="176847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2231588" y="261292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873843" y="4653136"/>
            <a:ext cx="34163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Deniska</a:t>
            </a:r>
            <a:r>
              <a:rPr lang="cs-CZ" dirty="0" smtClean="0"/>
              <a:t>…………………………………..</a:t>
            </a:r>
          </a:p>
          <a:p>
            <a:r>
              <a:rPr lang="cs-CZ" dirty="0" smtClean="0"/>
              <a:t>Míša………………………………………..</a:t>
            </a:r>
          </a:p>
          <a:p>
            <a:r>
              <a:rPr lang="cs-CZ" dirty="0" smtClean="0"/>
              <a:t>Celkem……………………………………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652120" y="511480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436096" y="3866091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323730" y="423542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788024" y="4604755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732240" y="511480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499992" y="460475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805367" y="4653136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236296" y="4235423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22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788024" y="423542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984176" y="5949280"/>
            <a:ext cx="4188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Odpověď: Celkem měly           kuliček.</a:t>
            </a:r>
            <a:endParaRPr lang="cs-CZ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802" y="5717074"/>
            <a:ext cx="1914884" cy="675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254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66</TotalTime>
  <Words>195</Words>
  <Application>Microsoft Office PowerPoint</Application>
  <PresentationFormat>Předvádění na obrazovce (4:3)</PresentationFormat>
  <Paragraphs>40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Bohatý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ref</dc:creator>
  <cp:lastModifiedBy>ref</cp:lastModifiedBy>
  <cp:revision>9</cp:revision>
  <dcterms:created xsi:type="dcterms:W3CDTF">2013-01-23T06:57:52Z</dcterms:created>
  <dcterms:modified xsi:type="dcterms:W3CDTF">2013-05-11T16:06:47Z</dcterms:modified>
</cp:coreProperties>
</file>