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5" r:id="rId1"/>
    <p:sldMasterId id="2147483666" r:id="rId2"/>
  </p:sldMasterIdLst>
  <p:notesMasterIdLst>
    <p:notesMasterId r:id="rId6"/>
  </p:notesMasterIdLst>
  <p:sldIdLst>
    <p:sldId id="258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  <p:cmAuthor id="1" name="ref" initials="r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9653" autoAdjust="0"/>
  </p:normalViewPr>
  <p:slideViewPr>
    <p:cSldViewPr>
      <p:cViewPr>
        <p:scale>
          <a:sx n="75" d="100"/>
          <a:sy n="75" d="100"/>
        </p:scale>
        <p:origin x="-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3-05-11T15:42:54.550" idx="1">
    <p:pos x="13" y="1071"/>
    <p:text>Řešení: Žáci počítají ústně příklady, potom interaktivním perem vytvoří příklad.11 + 4 = 15, 12 + 3 = 15.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09T14:39:37.041" idx="2">
    <p:pos x="10" y="10"/>
    <p:text>Řešení:16 + 2 = 18, 6 + 12 = 18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latin typeface="+mn-lt"/>
              </a:defRPr>
            </a:lvl1pPr>
          </a:lstStyle>
          <a:p>
            <a:pPr>
              <a:defRPr/>
            </a:pPr>
            <a:fld id="{CFDF83F9-F0D3-4C92-A465-C300C1122F96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latin typeface="+mn-lt"/>
              </a:defRPr>
            </a:lvl1pPr>
          </a:lstStyle>
          <a:p>
            <a:pPr>
              <a:defRPr/>
            </a:pPr>
            <a:fld id="{C56FC3DB-EF3E-435D-AC38-CFF572EF4F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652" name="Freeform 4"/>
          <p:cNvSpPr>
            <a:spLocks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h 1912"/>
              <a:gd name="T1" fmla="*/ 6 h 1912"/>
              <a:gd name="T2" fmla="*/ 6 h 1912"/>
              <a:gd name="T3" fmla="*/ 60 h 1912"/>
              <a:gd name="T4" fmla="*/ 1912 h 1912"/>
              <a:gd name="T5" fmla="*/ 1912 h 1912"/>
              <a:gd name="T6" fmla="*/ 0 h 1912"/>
              <a:gd name="T7" fmla="*/ 0 h 1912"/>
            </a:gdLst>
            <a:ahLst/>
            <a:cxnLst>
              <a:cxn ang="0">
                <a:pos x="0" y="T0"/>
              </a:cxn>
              <a:cxn ang="0">
                <a:pos x="0" y="T1"/>
              </a:cxn>
              <a:cxn ang="0">
                <a:pos x="0" y="T2"/>
              </a:cxn>
              <a:cxn ang="0">
                <a:pos x="0" y="T3"/>
              </a:cxn>
              <a:cxn ang="0">
                <a:pos x="0" y="T4"/>
              </a:cxn>
              <a:cxn ang="0">
                <a:pos x="0" y="T5"/>
              </a:cxn>
              <a:cxn ang="0">
                <a:pos x="0" y="T6"/>
              </a:cxn>
              <a:cxn ang="0">
                <a:pos x="0" y="T7"/>
              </a:cxn>
            </a:cxnLst>
            <a:rect l="0" t="0" r="r" b="b"/>
            <a:pathLst>
              <a:path h="1912">
                <a:moveTo>
                  <a:pt x="0" y="0"/>
                </a:moveTo>
                <a:lnTo>
                  <a:pt x="0" y="6"/>
                </a:ln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191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22D5CBB-2060-4F91-8623-4D53E505B47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fld id="{C5A80CDE-440F-44B1-B6DD-53E70D32268B}" type="datetime1">
              <a:rPr lang="cs-CZ"/>
              <a:pPr/>
              <a:t>4.6.2013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86FE15-09EA-42D8-BF4A-2F7F78E7342C}" type="datetime1">
              <a:rPr lang="cs-CZ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46BB54-F9A6-4D7C-8F5C-DB193DDAB0E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B749FA0-FE77-4EC1-B423-81E0DF920470}" type="datetime1">
              <a:rPr lang="cs-CZ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B64F62-500B-4A6E-8377-1DC07E65394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35BCB5-0E0A-4204-9918-C969C01BE7F0}" type="datetime1">
              <a:rPr lang="cs-CZ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B106D0-90BB-4B1E-AB86-129BD3F6DF1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04091F2-5AB9-4D9A-8595-6714B82C9038}" type="datetime1">
              <a:rPr lang="cs-CZ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3F0431-817D-4AF0-BB4C-8D82A813C40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0CEAD59-8302-42F5-8A34-B9575BBEB650}" type="datetime1">
              <a:rPr lang="cs-CZ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BA2DA2-EE8B-47B1-A38F-30F52638255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8494CED-4C8A-4582-8941-4D7413905D10}" type="datetime1">
              <a:rPr lang="cs-CZ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57855C-A87C-4D34-8717-B09435D1D72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96778F-7DCE-4A49-B50F-A04F0D350865}" type="datetime1">
              <a:rPr lang="cs-CZ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1F6084-EF8E-487F-80CB-8B21E5FDDC7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269698-B9AD-4616-B1F0-E446AF45C47C}" type="datetime1">
              <a:rPr lang="cs-CZ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9F2095-6311-4DF9-A5E2-DA7C41AC11C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75DECF0-E615-415D-BEE6-45544B4EA8C7}" type="datetime1">
              <a:rPr lang="cs-CZ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E3B459-9537-4068-B6A4-B94854158F8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2085FA-8AE4-4035-95F3-74E2FCBE6E8F}" type="datetime1">
              <a:rPr lang="cs-CZ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319EE5-FA72-4B54-A6EB-4B143C8AEB2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>
              <a:solidFill>
                <a:prstClr val="white"/>
              </a:solidFill>
              <a:latin typeface="Tw Cen MT"/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0FD145-D96B-4BC3-885F-1616F66CCD1E}" type="datetime1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Marie Nováková, financováno z ESF  a státního rozpočtu.</a:t>
            </a:r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DE7BA-F95A-449B-9BEB-FB5B612B3F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>
              <a:solidFill>
                <a:prstClr val="white"/>
              </a:solidFill>
              <a:latin typeface="Tw Cen MT"/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50A81-8BD0-42C6-B0A5-3CE05A9195A5}" type="datetime1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Marie Nováková, financováno z ESF  a státního rozpočtu.</a:t>
            </a: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B226B0-04FE-4634-B630-C16D70F04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>
              <a:solidFill>
                <a:prstClr val="white"/>
              </a:solidFill>
              <a:latin typeface="Tw Cen MT"/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557AC-AC52-4F9F-BDEF-7A2321BBC010}" type="datetime1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Marie Nováková, financováno z ESF  a státního rozpočtu.</a:t>
            </a: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0D4DF-46A9-4199-A53F-693822D150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 b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29A8321C-9D42-4D70-8F46-7FB28C7CCC22}" type="datetime1">
              <a:rPr lang="cs-CZ"/>
              <a:pPr/>
              <a:t>4.6.2013</a:t>
            </a:fld>
            <a:endParaRPr lang="cs-CZ"/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b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 b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8CE43951-FD7C-440B-B180-38EC148A652F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Tahoma" pitchFamily="34" charset="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Tahoma" pitchFamily="34" charset="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48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7DAE3535-4B8E-4C39-A896-93F47FB00020}" type="datetime1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Marie Nováková, financováno z ESF  a státního rozpočtu.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AE3EEE77-9454-4F7F-B6CC-501296EDA1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</p:sldLayoutIdLst>
  <p:hf sldNum="0" hdr="0" dt="0"/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comments" Target="../comments/commen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comments" Target="../comments/comment2.xml"/><Relationship Id="rId5" Type="http://schemas.openxmlformats.org/officeDocument/2006/relationships/image" Target="../media/image2.jpe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zápatí 12"/>
          <p:cNvSpPr>
            <a:spLocks noGrp="1"/>
          </p:cNvSpPr>
          <p:nvPr>
            <p:ph idx="4294967295"/>
          </p:nvPr>
        </p:nvSpPr>
        <p:spPr>
          <a:xfrm>
            <a:off x="457200" y="1905000"/>
            <a:ext cx="8229600" cy="1727200"/>
          </a:xfrm>
        </p:spPr>
        <p:txBody>
          <a:bodyPr anchor="ctr"/>
          <a:lstStyle/>
          <a:p>
            <a:pPr marL="0" indent="-273050"/>
            <a:r>
              <a:rPr lang="cs-CZ"/>
              <a:t>Autorem materiálu a všech jeho částí, není-li uvedeno jinak, je Mgr. Marie Nováková, financováno z ESF a státního rozpočtu.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4221163"/>
            <a:ext cx="3452813" cy="12176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Nadpis 4"/>
          <p:cNvSpPr txBox="1">
            <a:spLocks/>
          </p:cNvSpPr>
          <p:nvPr/>
        </p:nvSpPr>
        <p:spPr>
          <a:xfrm>
            <a:off x="569715" y="1125761"/>
            <a:ext cx="8229600" cy="584775"/>
          </a:xfrm>
          <a:prstGeom prst="rect">
            <a:avLst/>
          </a:prstGeom>
          <a:solidFill>
            <a:srgbClr val="FFC000"/>
          </a:solidFill>
        </p:spPr>
        <p:txBody>
          <a:bodyPr anchor="b">
            <a:sp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VY_32_INOVACE_09_POČÍTÁNÍ ZPAMĚTI 1</a:t>
            </a:r>
            <a:endParaRPr lang="cs-CZ" sz="32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60713" y="2000250"/>
            <a:ext cx="366712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1938" y="2479675"/>
            <a:ext cx="366712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Obrázek 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98538" y="2816225"/>
            <a:ext cx="366712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8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49425" y="2605088"/>
            <a:ext cx="366713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Obrázek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6050" y="2193925"/>
            <a:ext cx="366713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1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84525" y="2816225"/>
            <a:ext cx="368300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1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70450" y="2589213"/>
            <a:ext cx="366713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Obrázek 1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5750" y="1633538"/>
            <a:ext cx="366713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Obrázek 1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4588" y="2574925"/>
            <a:ext cx="368300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Obrázek 1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10463" y="1566863"/>
            <a:ext cx="368300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Obrázek 1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7900" y="1985963"/>
            <a:ext cx="368300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2" name="TextovéPole 16"/>
          <p:cNvSpPr txBox="1">
            <a:spLocks noChangeArrowheads="1"/>
          </p:cNvSpPr>
          <p:nvPr/>
        </p:nvSpPr>
        <p:spPr bwMode="auto">
          <a:xfrm>
            <a:off x="808038" y="126365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+</a:t>
            </a:r>
          </a:p>
        </p:txBody>
      </p:sp>
      <p:pic>
        <p:nvPicPr>
          <p:cNvPr id="15373" name="Obrázek 1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0200" y="3200400"/>
            <a:ext cx="400050" cy="72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4" name="Obrázek 19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30725" y="1447800"/>
            <a:ext cx="400050" cy="72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5" name="Obrázek 2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85113" y="3238500"/>
            <a:ext cx="400050" cy="72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6" name="Obrázek 2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3175" y="1449388"/>
            <a:ext cx="400050" cy="72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7" name="TextovéPole 22"/>
          <p:cNvSpPr txBox="1">
            <a:spLocks noChangeArrowheads="1"/>
          </p:cNvSpPr>
          <p:nvPr/>
        </p:nvSpPr>
        <p:spPr bwMode="auto">
          <a:xfrm>
            <a:off x="1516063" y="12906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=</a:t>
            </a:r>
          </a:p>
        </p:txBody>
      </p:sp>
      <p:sp>
        <p:nvSpPr>
          <p:cNvPr id="15378" name="TextovéPole 23"/>
          <p:cNvSpPr txBox="1">
            <a:spLocks noChangeArrowheads="1"/>
          </p:cNvSpPr>
          <p:nvPr/>
        </p:nvSpPr>
        <p:spPr bwMode="auto">
          <a:xfrm>
            <a:off x="393700" y="1265238"/>
            <a:ext cx="4714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11 </a:t>
            </a:r>
          </a:p>
        </p:txBody>
      </p:sp>
      <p:sp>
        <p:nvSpPr>
          <p:cNvPr id="15379" name="TextovéPole 24"/>
          <p:cNvSpPr txBox="1">
            <a:spLocks noChangeArrowheads="1"/>
          </p:cNvSpPr>
          <p:nvPr/>
        </p:nvSpPr>
        <p:spPr bwMode="auto">
          <a:xfrm>
            <a:off x="6372225" y="5253038"/>
            <a:ext cx="350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b="0">
                <a:latin typeface="Tw Cen MT"/>
              </a:rPr>
              <a:t>4</a:t>
            </a:r>
          </a:p>
        </p:txBody>
      </p:sp>
      <p:sp>
        <p:nvSpPr>
          <p:cNvPr id="15380" name="TextovéPole 25"/>
          <p:cNvSpPr txBox="1">
            <a:spLocks noChangeArrowheads="1"/>
          </p:cNvSpPr>
          <p:nvPr/>
        </p:nvSpPr>
        <p:spPr bwMode="auto">
          <a:xfrm>
            <a:off x="1122363" y="44211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=</a:t>
            </a:r>
          </a:p>
        </p:txBody>
      </p:sp>
      <p:sp>
        <p:nvSpPr>
          <p:cNvPr id="15381" name="TextovéPole 26"/>
          <p:cNvSpPr txBox="1">
            <a:spLocks noChangeArrowheads="1"/>
          </p:cNvSpPr>
          <p:nvPr/>
        </p:nvSpPr>
        <p:spPr bwMode="auto">
          <a:xfrm>
            <a:off x="6723063" y="2533650"/>
            <a:ext cx="419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15</a:t>
            </a:r>
          </a:p>
        </p:txBody>
      </p:sp>
      <p:pic>
        <p:nvPicPr>
          <p:cNvPr id="15382" name="Obrázek 2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4038" y="5200650"/>
            <a:ext cx="769937" cy="88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3" name="Obrázek 2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16175" y="4514850"/>
            <a:ext cx="768350" cy="88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4" name="Obrázek 2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7900" y="5260975"/>
            <a:ext cx="768350" cy="88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5" name="Obrázek 3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00438" y="4937125"/>
            <a:ext cx="86677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6" name="Obrázek 34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54688" y="4421188"/>
            <a:ext cx="86677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7" name="Obrázek 3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012113" y="4494213"/>
            <a:ext cx="86677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8" name="TextovéPole 38"/>
          <p:cNvSpPr txBox="1">
            <a:spLocks noChangeArrowheads="1"/>
          </p:cNvSpPr>
          <p:nvPr/>
        </p:nvSpPr>
        <p:spPr bwMode="auto">
          <a:xfrm>
            <a:off x="860425" y="44370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3</a:t>
            </a:r>
          </a:p>
        </p:txBody>
      </p:sp>
      <p:sp>
        <p:nvSpPr>
          <p:cNvPr id="15389" name="TextovéPole 39"/>
          <p:cNvSpPr txBox="1">
            <a:spLocks noChangeArrowheads="1"/>
          </p:cNvSpPr>
          <p:nvPr/>
        </p:nvSpPr>
        <p:spPr bwMode="auto">
          <a:xfrm>
            <a:off x="774700" y="3606800"/>
            <a:ext cx="365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b="0">
                <a:latin typeface="Tw Cen MT"/>
              </a:rPr>
              <a:t>2</a:t>
            </a:r>
          </a:p>
        </p:txBody>
      </p:sp>
      <p:sp>
        <p:nvSpPr>
          <p:cNvPr id="15390" name="TextovéPole 40"/>
          <p:cNvSpPr txBox="1">
            <a:spLocks noChangeArrowheads="1"/>
          </p:cNvSpPr>
          <p:nvPr/>
        </p:nvSpPr>
        <p:spPr bwMode="auto">
          <a:xfrm>
            <a:off x="5497513" y="37909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5</a:t>
            </a:r>
          </a:p>
        </p:txBody>
      </p:sp>
      <p:sp>
        <p:nvSpPr>
          <p:cNvPr id="15391" name="TextovéPole 41"/>
          <p:cNvSpPr txBox="1">
            <a:spLocks noChangeArrowheads="1"/>
          </p:cNvSpPr>
          <p:nvPr/>
        </p:nvSpPr>
        <p:spPr bwMode="auto">
          <a:xfrm>
            <a:off x="579438" y="44783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+</a:t>
            </a:r>
          </a:p>
        </p:txBody>
      </p:sp>
      <p:sp>
        <p:nvSpPr>
          <p:cNvPr id="15392" name="TextovéPole 42"/>
          <p:cNvSpPr txBox="1">
            <a:spLocks noChangeArrowheads="1"/>
          </p:cNvSpPr>
          <p:nvPr/>
        </p:nvSpPr>
        <p:spPr bwMode="auto">
          <a:xfrm>
            <a:off x="184150" y="4454525"/>
            <a:ext cx="4175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12</a:t>
            </a:r>
          </a:p>
        </p:txBody>
      </p:sp>
      <p:sp>
        <p:nvSpPr>
          <p:cNvPr id="15393" name="TextovéPole 45"/>
          <p:cNvSpPr txBox="1">
            <a:spLocks noChangeArrowheads="1"/>
          </p:cNvSpPr>
          <p:nvPr/>
        </p:nvSpPr>
        <p:spPr bwMode="auto">
          <a:xfrm>
            <a:off x="7092950" y="46323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8</a:t>
            </a:r>
          </a:p>
        </p:txBody>
      </p:sp>
      <p:sp>
        <p:nvSpPr>
          <p:cNvPr id="15394" name="TextovéPole 46"/>
          <p:cNvSpPr txBox="1">
            <a:spLocks noChangeArrowheads="1"/>
          </p:cNvSpPr>
          <p:nvPr/>
        </p:nvSpPr>
        <p:spPr bwMode="auto">
          <a:xfrm>
            <a:off x="1247775" y="126523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4</a:t>
            </a:r>
          </a:p>
        </p:txBody>
      </p:sp>
      <p:sp>
        <p:nvSpPr>
          <p:cNvPr id="15395" name="TextovéPole 47"/>
          <p:cNvSpPr txBox="1">
            <a:spLocks noChangeArrowheads="1"/>
          </p:cNvSpPr>
          <p:nvPr/>
        </p:nvSpPr>
        <p:spPr bwMode="auto">
          <a:xfrm>
            <a:off x="7300913" y="525303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16</a:t>
            </a:r>
          </a:p>
        </p:txBody>
      </p:sp>
      <p:sp>
        <p:nvSpPr>
          <p:cNvPr id="15396" name="TextovéPole 48"/>
          <p:cNvSpPr txBox="1">
            <a:spLocks noChangeArrowheads="1"/>
          </p:cNvSpPr>
          <p:nvPr/>
        </p:nvSpPr>
        <p:spPr bwMode="auto">
          <a:xfrm>
            <a:off x="6953250" y="4292600"/>
            <a:ext cx="419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15</a:t>
            </a:r>
          </a:p>
        </p:txBody>
      </p:sp>
      <p:sp>
        <p:nvSpPr>
          <p:cNvPr id="15397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4150" y="6311900"/>
            <a:ext cx="8959850" cy="365125"/>
          </a:xfrm>
          <a:noFill/>
        </p:spPr>
        <p:txBody>
          <a:bodyPr anchor="ctr"/>
          <a:lstStyle/>
          <a:p>
            <a:r>
              <a:rPr lang="cs-CZ" sz="1200">
                <a:solidFill>
                  <a:schemeClr val="tx2"/>
                </a:solidFill>
                <a:effectLst/>
                <a:latin typeface="Tw Cen MT"/>
              </a:rPr>
              <a:t>Autorem materiálu a všech jeho částí, není-li uvedeno jinak, je Mgr. Marie Nováková, financováno z ESF  a státního rozpočtu.</a:t>
            </a:r>
          </a:p>
        </p:txBody>
      </p:sp>
      <p:sp>
        <p:nvSpPr>
          <p:cNvPr id="50" name="Nadpis 4"/>
          <p:cNvSpPr txBox="1">
            <a:spLocks/>
          </p:cNvSpPr>
          <p:nvPr/>
        </p:nvSpPr>
        <p:spPr>
          <a:xfrm>
            <a:off x="495992" y="764220"/>
            <a:ext cx="8229600" cy="584774"/>
          </a:xfrm>
          <a:prstGeom prst="rect">
            <a:avLst/>
          </a:prstGeom>
          <a:solidFill>
            <a:srgbClr val="FFC000"/>
          </a:solidFill>
        </p:spPr>
        <p:txBody>
          <a:bodyPr anchor="b">
            <a:sp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VY_32_INOVACE_09_POČÍTÁNÍ ZPAMĚTI 1</a:t>
            </a:r>
            <a:endParaRPr lang="cs-CZ" sz="32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4663" y="1620838"/>
            <a:ext cx="1208087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Obrázek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07025" y="3325813"/>
            <a:ext cx="1209675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43175" y="1787525"/>
            <a:ext cx="1208088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Obrázek 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6850" y="4422775"/>
            <a:ext cx="1209675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24325" y="3252788"/>
            <a:ext cx="647700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TextovéPole 2"/>
          <p:cNvSpPr txBox="1">
            <a:spLocks noChangeArrowheads="1"/>
          </p:cNvSpPr>
          <p:nvPr/>
        </p:nvSpPr>
        <p:spPr bwMode="auto">
          <a:xfrm>
            <a:off x="1292225" y="14366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=</a:t>
            </a:r>
          </a:p>
        </p:txBody>
      </p:sp>
      <p:sp>
        <p:nvSpPr>
          <p:cNvPr id="16391" name="TextovéPole 9"/>
          <p:cNvSpPr txBox="1">
            <a:spLocks noChangeArrowheads="1"/>
          </p:cNvSpPr>
          <p:nvPr/>
        </p:nvSpPr>
        <p:spPr bwMode="auto">
          <a:xfrm>
            <a:off x="244475" y="1419225"/>
            <a:ext cx="419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16</a:t>
            </a:r>
          </a:p>
        </p:txBody>
      </p:sp>
      <p:sp>
        <p:nvSpPr>
          <p:cNvPr id="16392" name="TextovéPole 10"/>
          <p:cNvSpPr txBox="1">
            <a:spLocks noChangeArrowheads="1"/>
          </p:cNvSpPr>
          <p:nvPr/>
        </p:nvSpPr>
        <p:spPr bwMode="auto">
          <a:xfrm>
            <a:off x="663575" y="14192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+</a:t>
            </a:r>
          </a:p>
        </p:txBody>
      </p:sp>
      <p:sp>
        <p:nvSpPr>
          <p:cNvPr id="16393" name="TextovéPole 11"/>
          <p:cNvSpPr txBox="1">
            <a:spLocks noChangeArrowheads="1"/>
          </p:cNvSpPr>
          <p:nvPr/>
        </p:nvSpPr>
        <p:spPr bwMode="auto">
          <a:xfrm>
            <a:off x="990600" y="1419225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2</a:t>
            </a:r>
          </a:p>
        </p:txBody>
      </p:sp>
      <p:sp>
        <p:nvSpPr>
          <p:cNvPr id="16394" name="TextovéPole 13"/>
          <p:cNvSpPr txBox="1">
            <a:spLocks noChangeArrowheads="1"/>
          </p:cNvSpPr>
          <p:nvPr/>
        </p:nvSpPr>
        <p:spPr bwMode="auto">
          <a:xfrm>
            <a:off x="3132138" y="3644900"/>
            <a:ext cx="419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14</a:t>
            </a:r>
          </a:p>
        </p:txBody>
      </p:sp>
      <p:sp>
        <p:nvSpPr>
          <p:cNvPr id="16395" name="TextovéPole 14"/>
          <p:cNvSpPr txBox="1">
            <a:spLocks noChangeArrowheads="1"/>
          </p:cNvSpPr>
          <p:nvPr/>
        </p:nvSpPr>
        <p:spPr bwMode="auto">
          <a:xfrm>
            <a:off x="7907338" y="329723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3</a:t>
            </a:r>
          </a:p>
        </p:txBody>
      </p:sp>
      <p:sp>
        <p:nvSpPr>
          <p:cNvPr id="16396" name="TextovéPole 15"/>
          <p:cNvSpPr txBox="1">
            <a:spLocks noChangeArrowheads="1"/>
          </p:cNvSpPr>
          <p:nvPr/>
        </p:nvSpPr>
        <p:spPr bwMode="auto">
          <a:xfrm>
            <a:off x="2728913" y="4198938"/>
            <a:ext cx="417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18</a:t>
            </a:r>
          </a:p>
        </p:txBody>
      </p:sp>
      <p:sp>
        <p:nvSpPr>
          <p:cNvPr id="16397" name="TextovéPole 16"/>
          <p:cNvSpPr txBox="1">
            <a:spLocks noChangeArrowheads="1"/>
          </p:cNvSpPr>
          <p:nvPr/>
        </p:nvSpPr>
        <p:spPr bwMode="auto">
          <a:xfrm>
            <a:off x="971550" y="3644900"/>
            <a:ext cx="419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20</a:t>
            </a:r>
          </a:p>
        </p:txBody>
      </p:sp>
      <p:sp>
        <p:nvSpPr>
          <p:cNvPr id="16398" name="TextovéPole 18"/>
          <p:cNvSpPr txBox="1">
            <a:spLocks noChangeArrowheads="1"/>
          </p:cNvSpPr>
          <p:nvPr/>
        </p:nvSpPr>
        <p:spPr bwMode="auto">
          <a:xfrm>
            <a:off x="6953250" y="38290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7</a:t>
            </a:r>
          </a:p>
        </p:txBody>
      </p:sp>
      <p:pic>
        <p:nvPicPr>
          <p:cNvPr id="16399" name="Obrázek 1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13400" y="1868488"/>
            <a:ext cx="100330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00" name="TextovéPole 20"/>
          <p:cNvSpPr txBox="1">
            <a:spLocks noChangeArrowheads="1"/>
          </p:cNvSpPr>
          <p:nvPr/>
        </p:nvSpPr>
        <p:spPr bwMode="auto">
          <a:xfrm>
            <a:off x="579438" y="33432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+</a:t>
            </a:r>
          </a:p>
        </p:txBody>
      </p:sp>
      <p:pic>
        <p:nvPicPr>
          <p:cNvPr id="16401" name="Obrázek 21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27263" y="4635500"/>
            <a:ext cx="1003300" cy="973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2" name="Obrázek 2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8950" y="4545013"/>
            <a:ext cx="1003300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03" name="TextovéPole 23"/>
          <p:cNvSpPr txBox="1">
            <a:spLocks noChangeArrowheads="1"/>
          </p:cNvSpPr>
          <p:nvPr/>
        </p:nvSpPr>
        <p:spPr bwMode="auto">
          <a:xfrm>
            <a:off x="1266825" y="32750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=</a:t>
            </a:r>
          </a:p>
        </p:txBody>
      </p:sp>
      <p:sp>
        <p:nvSpPr>
          <p:cNvPr id="16404" name="TextovéPole 24"/>
          <p:cNvSpPr txBox="1">
            <a:spLocks noChangeArrowheads="1"/>
          </p:cNvSpPr>
          <p:nvPr/>
        </p:nvSpPr>
        <p:spPr bwMode="auto">
          <a:xfrm>
            <a:off x="309563" y="3306763"/>
            <a:ext cx="285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b="0">
                <a:latin typeface="Tw Cen MT"/>
              </a:rPr>
              <a:t>6</a:t>
            </a:r>
          </a:p>
        </p:txBody>
      </p:sp>
      <p:sp>
        <p:nvSpPr>
          <p:cNvPr id="16405" name="TextovéPole 25"/>
          <p:cNvSpPr txBox="1">
            <a:spLocks noChangeArrowheads="1"/>
          </p:cNvSpPr>
          <p:nvPr/>
        </p:nvSpPr>
        <p:spPr bwMode="auto">
          <a:xfrm>
            <a:off x="849313" y="3294063"/>
            <a:ext cx="417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12</a:t>
            </a:r>
          </a:p>
        </p:txBody>
      </p:sp>
      <p:sp>
        <p:nvSpPr>
          <p:cNvPr id="16406" name="TextovéPole 26"/>
          <p:cNvSpPr txBox="1">
            <a:spLocks noChangeArrowheads="1"/>
          </p:cNvSpPr>
          <p:nvPr/>
        </p:nvSpPr>
        <p:spPr bwMode="auto">
          <a:xfrm>
            <a:off x="6146800" y="4856163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18</a:t>
            </a:r>
          </a:p>
        </p:txBody>
      </p:sp>
      <p:sp>
        <p:nvSpPr>
          <p:cNvPr id="16407" name="TextovéPole 27"/>
          <p:cNvSpPr txBox="1">
            <a:spLocks noChangeArrowheads="1"/>
          </p:cNvSpPr>
          <p:nvPr/>
        </p:nvSpPr>
        <p:spPr bwMode="auto">
          <a:xfrm>
            <a:off x="6456363" y="47529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7</a:t>
            </a:r>
          </a:p>
        </p:txBody>
      </p:sp>
      <p:sp>
        <p:nvSpPr>
          <p:cNvPr id="16408" name="TextovéPole 28"/>
          <p:cNvSpPr txBox="1">
            <a:spLocks noChangeArrowheads="1"/>
          </p:cNvSpPr>
          <p:nvPr/>
        </p:nvSpPr>
        <p:spPr bwMode="auto">
          <a:xfrm>
            <a:off x="2227263" y="3829050"/>
            <a:ext cx="417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14</a:t>
            </a:r>
          </a:p>
        </p:txBody>
      </p:sp>
      <p:sp>
        <p:nvSpPr>
          <p:cNvPr id="16409" name="TextovéPole 29"/>
          <p:cNvSpPr txBox="1">
            <a:spLocks noChangeArrowheads="1"/>
          </p:cNvSpPr>
          <p:nvPr/>
        </p:nvSpPr>
        <p:spPr bwMode="auto">
          <a:xfrm>
            <a:off x="7789863" y="2454275"/>
            <a:ext cx="419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b="0">
                <a:latin typeface="Tw Cen MT"/>
              </a:rPr>
              <a:t>19</a:t>
            </a:r>
          </a:p>
        </p:txBody>
      </p:sp>
      <p:pic>
        <p:nvPicPr>
          <p:cNvPr id="16410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69100" y="5876925"/>
            <a:ext cx="1914525" cy="6762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411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674938" y="6102350"/>
            <a:ext cx="3481387" cy="365125"/>
          </a:xfrm>
          <a:noFill/>
        </p:spPr>
        <p:txBody>
          <a:bodyPr anchor="ctr"/>
          <a:lstStyle/>
          <a:p>
            <a:r>
              <a:rPr lang="cs-CZ" sz="1200">
                <a:solidFill>
                  <a:schemeClr val="tx2"/>
                </a:solidFill>
                <a:effectLst/>
                <a:latin typeface="Tw Cen MT"/>
              </a:rPr>
              <a:t>Autorem materiálu a všech jeho částí, není-li uvedeno jinak, je Mgr. Marie Nováková, financováno z ESF  a státního rozpočtu.</a:t>
            </a:r>
          </a:p>
        </p:txBody>
      </p:sp>
      <p:sp>
        <p:nvSpPr>
          <p:cNvPr id="32" name="Nadpis 4"/>
          <p:cNvSpPr txBox="1">
            <a:spLocks/>
          </p:cNvSpPr>
          <p:nvPr/>
        </p:nvSpPr>
        <p:spPr>
          <a:xfrm>
            <a:off x="641850" y="908969"/>
            <a:ext cx="8229600" cy="584775"/>
          </a:xfrm>
          <a:prstGeom prst="rect">
            <a:avLst/>
          </a:prstGeom>
          <a:solidFill>
            <a:srgbClr val="FFC000"/>
          </a:solidFill>
        </p:spPr>
        <p:txBody>
          <a:bodyPr anchor="b">
            <a:sp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VY_32_INOVACE_09_POČÍTÁNÍ ZPAMĚTI 1</a:t>
            </a:r>
            <a:endParaRPr lang="cs-CZ" sz="32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ceán">
  <a:themeElements>
    <a:clrScheme name="Oceán 1">
      <a:dk1>
        <a:srgbClr val="010199"/>
      </a:dk1>
      <a:lt1>
        <a:srgbClr val="FFFFFF"/>
      </a:lt1>
      <a:dk2>
        <a:srgbClr val="000099"/>
      </a:dk2>
      <a:lt2>
        <a:srgbClr val="FFFFFF"/>
      </a:lt2>
      <a:accent1>
        <a:srgbClr val="33CCCC"/>
      </a:accent1>
      <a:accent2>
        <a:srgbClr val="00C600"/>
      </a:accent2>
      <a:accent3>
        <a:srgbClr val="AAAACA"/>
      </a:accent3>
      <a:accent4>
        <a:srgbClr val="DADADA"/>
      </a:accent4>
      <a:accent5>
        <a:srgbClr val="ADE2E2"/>
      </a:accent5>
      <a:accent6>
        <a:srgbClr val="00B300"/>
      </a:accent6>
      <a:hlink>
        <a:srgbClr val="FFCC00"/>
      </a:hlink>
      <a:folHlink>
        <a:srgbClr val="6699FF"/>
      </a:folHlink>
    </a:clrScheme>
    <a:fontScheme name="Oceá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ceá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Došky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54</TotalTime>
  <Words>81</Words>
  <Application>Microsoft Office PowerPoint</Application>
  <PresentationFormat>On-screen Show (4:3)</PresentationFormat>
  <Paragraphs>35</Paragraphs>
  <Slides>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3</vt:i4>
      </vt:variant>
    </vt:vector>
  </HeadingPairs>
  <TitlesOfParts>
    <vt:vector size="12" baseType="lpstr">
      <vt:lpstr>Tw Cen MT</vt:lpstr>
      <vt:lpstr>Arial</vt:lpstr>
      <vt:lpstr>Calibri</vt:lpstr>
      <vt:lpstr>Tahoma</vt:lpstr>
      <vt:lpstr>Wingdings</vt:lpstr>
      <vt:lpstr>Došky</vt:lpstr>
      <vt:lpstr>Došky</vt:lpstr>
      <vt:lpstr>Došky</vt:lpstr>
      <vt:lpstr>Oceán</vt:lpstr>
      <vt:lpstr>Snímek 1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žák</cp:lastModifiedBy>
  <cp:revision>22</cp:revision>
  <dcterms:created xsi:type="dcterms:W3CDTF">2011-04-09T11:41:57Z</dcterms:created>
  <dcterms:modified xsi:type="dcterms:W3CDTF">2013-06-04T13:10:51Z</dcterms:modified>
</cp:coreProperties>
</file>