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2T13:23:19.969" idx="1">
    <p:pos x="131" y="3990"/>
    <p:text>Řešení : Žáci klikají interaktivním perem výsledek, když je správný, pokračují dalším příkladem, když je výsledek špatný, napíše jim smajlík "špatně!" a vrátí je zpět.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2T13:25:08.589" idx="2">
    <p:pos x="54" y="18"/>
    <p:text>10  - 6 = 4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2T13:25:24.429" idx="3">
    <p:pos x="10" y="10"/>
    <p:text>5 + 5 = 10</p:tex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2T13:25:38.590" idx="4">
    <p:pos x="10" y="10"/>
    <p:text>7 - 5 = 2</p:tex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B58AAFE-4B8A-4F46-9F9E-1E34FA7A505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5022710-0346-4BCD-8A54-CB673EC918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4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9663"/>
            <a:ext cx="5105400" cy="2868168"/>
          </a:xfrm>
        </p:spPr>
        <p:txBody>
          <a:bodyPr/>
          <a:lstStyle/>
          <a:p>
            <a:r>
              <a:rPr lang="cs-CZ" dirty="0" smtClean="0"/>
              <a:t>Počítání do 10</a:t>
            </a:r>
            <a:endParaRPr lang="cs-CZ" dirty="0"/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755576" y="980728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VY_32_INOVACE_1O_POČÍTÁNÍ </a:t>
            </a:r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043848" y="3429000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3000"/>
              <a:buFont typeface="Arial" pitchFamily="34" charset="0"/>
              <a:buNone/>
              <a:defRPr kumimoji="0" sz="32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Arial" pitchFamily="34" charset="0"/>
              <a:buNone/>
              <a:defRPr kumimoji="0"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Arial" pitchFamily="34" charset="0"/>
              <a:buNone/>
              <a:defRPr kumimoji="0"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Arial" pitchFamily="34" charset="0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Arial" pitchFamily="34" charset="0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Arial" pitchFamily="34" charset="0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Arial" pitchFamily="34" charset="0"/>
              <a:buNone/>
              <a:defRPr kumimoji="0"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 pitchFamily="34" charset="0"/>
              <a:buNone/>
              <a:defRPr kumimoji="0"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 pitchFamily="34" charset="0"/>
              <a:buNone/>
              <a:defRPr kumimoji="0"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162983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554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827584" y="443711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3635896" y="4449579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6372200" y="4465349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9694" y="1844824"/>
            <a:ext cx="2571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10 - 6</a:t>
            </a:r>
            <a:endParaRPr lang="cs-CZ" dirty="0"/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825205" y="426854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VY_32_INOVACE_1O_POČÍTÁNÍ </a:t>
            </a:r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856652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58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827584" y="443711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Krychle 4">
            <a:hlinkClick r:id="rId3" action="ppaction://hlinksldjump"/>
          </p:cNvPr>
          <p:cNvSpPr/>
          <p:nvPr/>
        </p:nvSpPr>
        <p:spPr>
          <a:xfrm>
            <a:off x="3634226" y="443711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6372200" y="443711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1340768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+ 5</a:t>
            </a:r>
            <a:endParaRPr lang="cs-CZ" dirty="0"/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87324" y="522258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VY_32_INOVACE_1O_POČÍTÁNÍ </a:t>
            </a:r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856652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53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971600" y="4190184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" name="Krychle 4">
            <a:hlinkClick r:id="rId3" action="ppaction://hlinksldjump"/>
          </p:cNvPr>
          <p:cNvSpPr/>
          <p:nvPr/>
        </p:nvSpPr>
        <p:spPr>
          <a:xfrm>
            <a:off x="3635896" y="4221088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Krychle 5">
            <a:hlinkClick r:id="rId2" action="ppaction://hlinksldjump"/>
          </p:cNvPr>
          <p:cNvSpPr/>
          <p:nvPr/>
        </p:nvSpPr>
        <p:spPr>
          <a:xfrm>
            <a:off x="6516216" y="4154271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162880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7 - 5</a:t>
            </a:r>
            <a:endParaRPr lang="cs-CZ" dirty="0"/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725666" y="457508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VY_32_INOVACE_1O_POČÍTÁNÍ </a:t>
            </a:r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-9694" y="5805264"/>
            <a:ext cx="75231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292" y="6167810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8328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špatně - znovu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059832" y="2276872"/>
            <a:ext cx="3024336" cy="2627457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6300192" y="429309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35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Jsi šikula – vše jsi spočítal správně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843808" y="2204864"/>
            <a:ext cx="2960785" cy="27363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57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</TotalTime>
  <Words>141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Počítání do 10</vt:lpstr>
      <vt:lpstr>Prezentace aplikace PowerPoint</vt:lpstr>
      <vt:lpstr>Prezentace aplikace PowerPoint</vt:lpstr>
      <vt:lpstr>Prezentace aplikace PowerPoint</vt:lpstr>
      <vt:lpstr>Je to špatně - znovu</vt:lpstr>
      <vt:lpstr>Jsi šikula – vše jsi spočítal správně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10</dc:title>
  <dc:creator>ref</dc:creator>
  <cp:lastModifiedBy>ref</cp:lastModifiedBy>
  <cp:revision>4</cp:revision>
  <dcterms:created xsi:type="dcterms:W3CDTF">2012-12-19T12:44:10Z</dcterms:created>
  <dcterms:modified xsi:type="dcterms:W3CDTF">2013-05-12T11:25:50Z</dcterms:modified>
</cp:coreProperties>
</file>