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comment1.xml" ContentType="application/vnd.openxmlformats-officedocument.presentationml.comments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5"/>
  </p:notesMasterIdLst>
  <p:sldIdLst>
    <p:sldId id="258" r:id="rId2"/>
    <p:sldId id="256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  <p:cmAuthor id="1" name="ref" initials="r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8934" autoAdjust="0"/>
  </p:normalViewPr>
  <p:slideViewPr>
    <p:cSldViewPr>
      <p:cViewPr>
        <p:scale>
          <a:sx n="82" d="100"/>
          <a:sy n="82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15:17:48.729" idx="1">
    <p:pos x="10" y="10"/>
    <p:text>Řešení: Žáci počítají zpaměti a vybírají interaktivním perem správné řešení.100, 99.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1-04-10T15:18:26.995" idx="2">
    <p:pos x="10" y="10"/>
    <p:text>Řešení:98, 90</p:tex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12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34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64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155" custLinFactNeighborY="-6561"/>
      <dgm:spPr/>
    </dgm:pt>
    <dgm:pt modelId="{D143D4B4-B1CA-4BA6-967A-E19BD3C4D703}" type="pres">
      <dgm:prSet presAssocID="{54014026-8C72-4BD1-BCB3-FE3F95B6B043}" presName="arrow1" presStyleLbl="fgShp" presStyleIdx="0" presStyleCnt="1"/>
      <dgm:spPr/>
    </dgm:pt>
    <dgm:pt modelId="{CA481C43-9226-4117-B5CB-B71FC16AE84A}" type="pres">
      <dgm:prSet presAssocID="{54014026-8C72-4BD1-BCB3-FE3F95B6B043}" presName="rectangle" presStyleLbl="revTx" presStyleIdx="0" presStyleCnt="1" custFlipHor="1" custScaleX="131410" custLinFactNeighborX="962" custLinFactNeighborY="55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Y="-4072"/>
      <dgm:spPr/>
    </dgm:pt>
  </dgm:ptLst>
  <dgm:cxnLst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2C12A3FC-DD48-48CF-B8D3-ECE27616841F}" type="presOf" srcId="{E37D861B-76AC-4521-96BF-3AD79904DA6C}" destId="{67B6B16E-F1B6-4722-B5C8-77AC8055B164}" srcOrd="0" destOrd="0" presId="urn:microsoft.com/office/officeart/2005/8/layout/funnel1"/>
    <dgm:cxn modelId="{542838E2-7060-4FAA-AF1B-845FEF6CCD7A}" type="presOf" srcId="{7D824430-E606-46EA-B57B-8E6D6A5FD80B}" destId="{D86D5342-3727-4783-9F54-8C04A3F7BEF8}" srcOrd="0" destOrd="0" presId="urn:microsoft.com/office/officeart/2005/8/layout/funnel1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EC038FAF-35EC-4A2D-B205-D4E54A79C1DB}" type="presOf" srcId="{54014026-8C72-4BD1-BCB3-FE3F95B6B043}" destId="{42B60A67-BF60-44A9-80DB-79A7CB5109A1}" srcOrd="0" destOrd="0" presId="urn:microsoft.com/office/officeart/2005/8/layout/funnel1"/>
    <dgm:cxn modelId="{36FFB3BD-DDC2-49B6-A89B-EBEF029EF6D6}" type="presOf" srcId="{D6277643-81E9-49A6-963E-58656BAD0C23}" destId="{5D795A2D-0780-4745-A4AD-D4741C353619}" srcOrd="0" destOrd="0" presId="urn:microsoft.com/office/officeart/2005/8/layout/funnel1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CB62FB4F-7DE5-4A4B-822B-B58BBCF9BD60}" type="presOf" srcId="{14BCE9A5-BACE-44DB-A6C2-9F125588CED3}" destId="{CA481C43-9226-4117-B5CB-B71FC16AE84A}" srcOrd="0" destOrd="0" presId="urn:microsoft.com/office/officeart/2005/8/layout/funnel1"/>
    <dgm:cxn modelId="{A73C1414-CA33-405B-AEF0-99253825965C}" type="presParOf" srcId="{42B60A67-BF60-44A9-80DB-79A7CB5109A1}" destId="{D86332AE-1D5C-4A5F-B0DD-F97A9BC20B09}" srcOrd="0" destOrd="0" presId="urn:microsoft.com/office/officeart/2005/8/layout/funnel1"/>
    <dgm:cxn modelId="{02BE530F-1353-4621-8A4C-7542D897DFDD}" type="presParOf" srcId="{42B60A67-BF60-44A9-80DB-79A7CB5109A1}" destId="{D143D4B4-B1CA-4BA6-967A-E19BD3C4D703}" srcOrd="1" destOrd="0" presId="urn:microsoft.com/office/officeart/2005/8/layout/funnel1"/>
    <dgm:cxn modelId="{E40BC55A-8B36-4A01-8013-A8479AEAD46B}" type="presParOf" srcId="{42B60A67-BF60-44A9-80DB-79A7CB5109A1}" destId="{CA481C43-9226-4117-B5CB-B71FC16AE84A}" srcOrd="2" destOrd="0" presId="urn:microsoft.com/office/officeart/2005/8/layout/funnel1"/>
    <dgm:cxn modelId="{925F61B4-DE3F-4E4A-B330-08E355048AA7}" type="presParOf" srcId="{42B60A67-BF60-44A9-80DB-79A7CB5109A1}" destId="{D86D5342-3727-4783-9F54-8C04A3F7BEF8}" srcOrd="3" destOrd="0" presId="urn:microsoft.com/office/officeart/2005/8/layout/funnel1"/>
    <dgm:cxn modelId="{13EF8D45-1B39-485B-B51E-F956482A93F1}" type="presParOf" srcId="{42B60A67-BF60-44A9-80DB-79A7CB5109A1}" destId="{5D795A2D-0780-4745-A4AD-D4741C353619}" srcOrd="4" destOrd="0" presId="urn:microsoft.com/office/officeart/2005/8/layout/funnel1"/>
    <dgm:cxn modelId="{EDE7737A-396E-4B06-9B8C-5D5C2F89D8A4}" type="presParOf" srcId="{42B60A67-BF60-44A9-80DB-79A7CB5109A1}" destId="{67B6B16E-F1B6-4722-B5C8-77AC8055B164}" srcOrd="5" destOrd="0" presId="urn:microsoft.com/office/officeart/2005/8/layout/funnel1"/>
    <dgm:cxn modelId="{4B4E4F28-72DB-4D63-B0A4-1CE2E19FE5C4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24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53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22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/>
      <dgm:spPr/>
      <dgm:t>
        <a:bodyPr/>
        <a:lstStyle/>
        <a:p>
          <a:endParaRPr lang="cs-CZ"/>
        </a:p>
      </dgm:t>
    </dgm:pt>
    <dgm:pt modelId="{D143D4B4-B1CA-4BA6-967A-E19BD3C4D703}" type="pres">
      <dgm:prSet presAssocID="{54014026-8C72-4BD1-BCB3-FE3F95B6B043}" presName="arrow1" presStyleLbl="fgShp" presStyleIdx="0" presStyleCnt="1"/>
      <dgm:spPr/>
      <dgm:t>
        <a:bodyPr/>
        <a:lstStyle/>
        <a:p>
          <a:endParaRPr lang="cs-CZ"/>
        </a:p>
      </dgm:t>
    </dgm:pt>
    <dgm:pt modelId="{CA481C43-9226-4117-B5CB-B71FC16AE84A}" type="pres">
      <dgm:prSet presAssocID="{54014026-8C72-4BD1-BCB3-FE3F95B6B043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-730" custLinFactNeighborY="-665"/>
      <dgm:spPr/>
      <dgm:t>
        <a:bodyPr/>
        <a:lstStyle/>
        <a:p>
          <a:endParaRPr lang="cs-CZ"/>
        </a:p>
      </dgm:t>
    </dgm:pt>
  </dgm:ptLst>
  <dgm:cxnLst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CAEB5B56-41B8-4217-A312-409DC1EBC81A}" type="presOf" srcId="{54014026-8C72-4BD1-BCB3-FE3F95B6B043}" destId="{42B60A67-BF60-44A9-80DB-79A7CB5109A1}" srcOrd="0" destOrd="0" presId="urn:microsoft.com/office/officeart/2005/8/layout/funnel1"/>
    <dgm:cxn modelId="{B5C85279-E36B-4DEC-BE0B-E60325AE4F82}" type="presOf" srcId="{D6277643-81E9-49A6-963E-58656BAD0C23}" destId="{5D795A2D-0780-4745-A4AD-D4741C353619}" srcOrd="0" destOrd="0" presId="urn:microsoft.com/office/officeart/2005/8/layout/funnel1"/>
    <dgm:cxn modelId="{2F50997F-47DB-4E83-8937-BAC120DDA209}" type="presOf" srcId="{7D824430-E606-46EA-B57B-8E6D6A5FD80B}" destId="{D86D5342-3727-4783-9F54-8C04A3F7BEF8}" srcOrd="0" destOrd="0" presId="urn:microsoft.com/office/officeart/2005/8/layout/funnel1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65CB1654-94A4-410F-9F34-F55C36666591}" type="presOf" srcId="{E37D861B-76AC-4521-96BF-3AD79904DA6C}" destId="{67B6B16E-F1B6-4722-B5C8-77AC8055B164}" srcOrd="0" destOrd="0" presId="urn:microsoft.com/office/officeart/2005/8/layout/funnel1"/>
    <dgm:cxn modelId="{47483C77-4D35-41FD-80DA-F3ECC59E0695}" type="presOf" srcId="{14BCE9A5-BACE-44DB-A6C2-9F125588CED3}" destId="{CA481C43-9226-4117-B5CB-B71FC16AE84A}" srcOrd="0" destOrd="0" presId="urn:microsoft.com/office/officeart/2005/8/layout/funnel1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D999B446-0D72-4B59-B63E-A7923CDAD89F}" type="presParOf" srcId="{42B60A67-BF60-44A9-80DB-79A7CB5109A1}" destId="{D86332AE-1D5C-4A5F-B0DD-F97A9BC20B09}" srcOrd="0" destOrd="0" presId="urn:microsoft.com/office/officeart/2005/8/layout/funnel1"/>
    <dgm:cxn modelId="{2C406C49-3539-4B97-9B92-8856C710011D}" type="presParOf" srcId="{42B60A67-BF60-44A9-80DB-79A7CB5109A1}" destId="{D143D4B4-B1CA-4BA6-967A-E19BD3C4D703}" srcOrd="1" destOrd="0" presId="urn:microsoft.com/office/officeart/2005/8/layout/funnel1"/>
    <dgm:cxn modelId="{19BA162A-32F9-4D66-AFE8-C8408CA97D89}" type="presParOf" srcId="{42B60A67-BF60-44A9-80DB-79A7CB5109A1}" destId="{CA481C43-9226-4117-B5CB-B71FC16AE84A}" srcOrd="2" destOrd="0" presId="urn:microsoft.com/office/officeart/2005/8/layout/funnel1"/>
    <dgm:cxn modelId="{8886237B-05D1-4167-82E3-CE6E0BE38B1F}" type="presParOf" srcId="{42B60A67-BF60-44A9-80DB-79A7CB5109A1}" destId="{D86D5342-3727-4783-9F54-8C04A3F7BEF8}" srcOrd="3" destOrd="0" presId="urn:microsoft.com/office/officeart/2005/8/layout/funnel1"/>
    <dgm:cxn modelId="{34E68D12-6776-4ACE-899F-2862C7AE87EB}" type="presParOf" srcId="{42B60A67-BF60-44A9-80DB-79A7CB5109A1}" destId="{5D795A2D-0780-4745-A4AD-D4741C353619}" srcOrd="4" destOrd="0" presId="urn:microsoft.com/office/officeart/2005/8/layout/funnel1"/>
    <dgm:cxn modelId="{8BF1264A-0361-4450-A24B-FCC4E30D8FC2}" type="presParOf" srcId="{42B60A67-BF60-44A9-80DB-79A7CB5109A1}" destId="{67B6B16E-F1B6-4722-B5C8-77AC8055B164}" srcOrd="5" destOrd="0" presId="urn:microsoft.com/office/officeart/2005/8/layout/funnel1"/>
    <dgm:cxn modelId="{6BB5C2E5-EF01-4579-B327-67D53B235671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62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31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/>
      <dgm:spPr/>
      <dgm:t>
        <a:bodyPr/>
        <a:lstStyle/>
        <a:p>
          <a:endParaRPr lang="cs-CZ"/>
        </a:p>
      </dgm:t>
    </dgm:pt>
    <dgm:pt modelId="{D143D4B4-B1CA-4BA6-967A-E19BD3C4D703}" type="pres">
      <dgm:prSet presAssocID="{54014026-8C72-4BD1-BCB3-FE3F95B6B043}" presName="arrow1" presStyleLbl="fgShp" presStyleIdx="0" presStyleCnt="1"/>
      <dgm:spPr/>
      <dgm:t>
        <a:bodyPr/>
        <a:lstStyle/>
        <a:p>
          <a:endParaRPr lang="cs-CZ"/>
        </a:p>
      </dgm:t>
    </dgm:pt>
    <dgm:pt modelId="{CA481C43-9226-4117-B5CB-B71FC16AE84A}" type="pres">
      <dgm:prSet presAssocID="{54014026-8C72-4BD1-BCB3-FE3F95B6B043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1936" custLinFactNeighborY="-665"/>
      <dgm:spPr/>
      <dgm:t>
        <a:bodyPr/>
        <a:lstStyle/>
        <a:p>
          <a:endParaRPr lang="cs-CZ"/>
        </a:p>
      </dgm:t>
    </dgm:pt>
  </dgm:ptLst>
  <dgm:cxnLst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153A1CFD-EC77-46F0-8A7E-30E278EC052B}" type="presOf" srcId="{D6277643-81E9-49A6-963E-58656BAD0C23}" destId="{5D795A2D-0780-4745-A4AD-D4741C353619}" srcOrd="0" destOrd="0" presId="urn:microsoft.com/office/officeart/2005/8/layout/funnel1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431F1C0B-3EAD-46CD-BCF8-E1CE242E368A}" type="presOf" srcId="{7D824430-E606-46EA-B57B-8E6D6A5FD80B}" destId="{D86D5342-3727-4783-9F54-8C04A3F7BEF8}" srcOrd="0" destOrd="0" presId="urn:microsoft.com/office/officeart/2005/8/layout/funnel1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B6807829-7406-485C-97C7-67849E8A4787}" type="presOf" srcId="{14BCE9A5-BACE-44DB-A6C2-9F125588CED3}" destId="{CA481C43-9226-4117-B5CB-B71FC16AE84A}" srcOrd="0" destOrd="0" presId="urn:microsoft.com/office/officeart/2005/8/layout/funnel1"/>
    <dgm:cxn modelId="{978E237A-2B03-4C57-A771-E0A9B3DE1C54}" type="presOf" srcId="{E37D861B-76AC-4521-96BF-3AD79904DA6C}" destId="{67B6B16E-F1B6-4722-B5C8-77AC8055B164}" srcOrd="0" destOrd="0" presId="urn:microsoft.com/office/officeart/2005/8/layout/funnel1"/>
    <dgm:cxn modelId="{505A7B7C-0BB1-480E-8244-F9F421FDCD62}" type="presOf" srcId="{54014026-8C72-4BD1-BCB3-FE3F95B6B043}" destId="{42B60A67-BF60-44A9-80DB-79A7CB5109A1}" srcOrd="0" destOrd="0" presId="urn:microsoft.com/office/officeart/2005/8/layout/funnel1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E1FF2A79-7852-4034-9317-9938C1DABF30}" type="presParOf" srcId="{42B60A67-BF60-44A9-80DB-79A7CB5109A1}" destId="{D86332AE-1D5C-4A5F-B0DD-F97A9BC20B09}" srcOrd="0" destOrd="0" presId="urn:microsoft.com/office/officeart/2005/8/layout/funnel1"/>
    <dgm:cxn modelId="{D3DBA062-EA84-47DC-8505-2458F624C806}" type="presParOf" srcId="{42B60A67-BF60-44A9-80DB-79A7CB5109A1}" destId="{D143D4B4-B1CA-4BA6-967A-E19BD3C4D703}" srcOrd="1" destOrd="0" presId="urn:microsoft.com/office/officeart/2005/8/layout/funnel1"/>
    <dgm:cxn modelId="{3D17EC46-FF28-41A0-A834-7F1DF35A3E81}" type="presParOf" srcId="{42B60A67-BF60-44A9-80DB-79A7CB5109A1}" destId="{CA481C43-9226-4117-B5CB-B71FC16AE84A}" srcOrd="2" destOrd="0" presId="urn:microsoft.com/office/officeart/2005/8/layout/funnel1"/>
    <dgm:cxn modelId="{FA25D1B0-18A4-4536-90D9-32197E12420E}" type="presParOf" srcId="{42B60A67-BF60-44A9-80DB-79A7CB5109A1}" destId="{D86D5342-3727-4783-9F54-8C04A3F7BEF8}" srcOrd="3" destOrd="0" presId="urn:microsoft.com/office/officeart/2005/8/layout/funnel1"/>
    <dgm:cxn modelId="{5B7AF809-80AE-40BF-A7D9-A53900897101}" type="presParOf" srcId="{42B60A67-BF60-44A9-80DB-79A7CB5109A1}" destId="{5D795A2D-0780-4745-A4AD-D4741C353619}" srcOrd="4" destOrd="0" presId="urn:microsoft.com/office/officeart/2005/8/layout/funnel1"/>
    <dgm:cxn modelId="{C8047FB7-D763-4EDE-991F-149FC6F84CFA}" type="presParOf" srcId="{42B60A67-BF60-44A9-80DB-79A7CB5109A1}" destId="{67B6B16E-F1B6-4722-B5C8-77AC8055B164}" srcOrd="5" destOrd="0" presId="urn:microsoft.com/office/officeart/2005/8/layout/funnel1"/>
    <dgm:cxn modelId="{7299B6B9-CF62-49ED-B56A-A4C312BF4EA4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4014026-8C72-4BD1-BCB3-FE3F95B6B043}" type="doc">
      <dgm:prSet loTypeId="urn:microsoft.com/office/officeart/2005/8/layout/funnel1" loCatId="process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E37D861B-76AC-4521-96BF-3AD79904DA6C}">
      <dgm:prSet phldrT="[Text]"/>
      <dgm:spPr/>
      <dgm:t>
        <a:bodyPr/>
        <a:lstStyle/>
        <a:p>
          <a:r>
            <a:rPr lang="cs-CZ" dirty="0" smtClean="0"/>
            <a:t>21</a:t>
          </a:r>
          <a:endParaRPr lang="cs-CZ" dirty="0"/>
        </a:p>
      </dgm:t>
    </dgm:pt>
    <dgm:pt modelId="{8E2E0BED-EBB3-4D09-A1F6-4F09F37876F3}" type="parTrans" cxnId="{C8B58868-6EA3-4C25-88F7-F6F8218CF6C9}">
      <dgm:prSet/>
      <dgm:spPr/>
      <dgm:t>
        <a:bodyPr/>
        <a:lstStyle/>
        <a:p>
          <a:endParaRPr lang="cs-CZ"/>
        </a:p>
      </dgm:t>
    </dgm:pt>
    <dgm:pt modelId="{F7AD806C-7F88-4BD5-A4BD-8645B10C8404}" type="sibTrans" cxnId="{C8B58868-6EA3-4C25-88F7-F6F8218CF6C9}">
      <dgm:prSet/>
      <dgm:spPr/>
      <dgm:t>
        <a:bodyPr/>
        <a:lstStyle/>
        <a:p>
          <a:endParaRPr lang="cs-CZ"/>
        </a:p>
      </dgm:t>
    </dgm:pt>
    <dgm:pt modelId="{D6277643-81E9-49A6-963E-58656BAD0C23}">
      <dgm:prSet phldrT="[Text]"/>
      <dgm:spPr/>
      <dgm:t>
        <a:bodyPr/>
        <a:lstStyle/>
        <a:p>
          <a:r>
            <a:rPr lang="cs-CZ" dirty="0" smtClean="0"/>
            <a:t>56</a:t>
          </a:r>
          <a:endParaRPr lang="cs-CZ" dirty="0"/>
        </a:p>
      </dgm:t>
    </dgm:pt>
    <dgm:pt modelId="{3E695CB4-A74D-45ED-B801-2DC8F8CC6575}" type="parTrans" cxnId="{60BDB773-9E1F-485C-B337-ED50871DCBD8}">
      <dgm:prSet/>
      <dgm:spPr/>
      <dgm:t>
        <a:bodyPr/>
        <a:lstStyle/>
        <a:p>
          <a:endParaRPr lang="cs-CZ"/>
        </a:p>
      </dgm:t>
    </dgm:pt>
    <dgm:pt modelId="{516ADCFD-B8C0-41B8-90A6-847C2011AFF1}" type="sibTrans" cxnId="{60BDB773-9E1F-485C-B337-ED50871DCBD8}">
      <dgm:prSet/>
      <dgm:spPr/>
      <dgm:t>
        <a:bodyPr/>
        <a:lstStyle/>
        <a:p>
          <a:endParaRPr lang="cs-CZ"/>
        </a:p>
      </dgm:t>
    </dgm:pt>
    <dgm:pt modelId="{7D824430-E606-46EA-B57B-8E6D6A5FD80B}">
      <dgm:prSet phldrT="[Text]"/>
      <dgm:spPr/>
      <dgm:t>
        <a:bodyPr/>
        <a:lstStyle/>
        <a:p>
          <a:r>
            <a:rPr lang="cs-CZ" dirty="0" smtClean="0"/>
            <a:t>13</a:t>
          </a:r>
          <a:endParaRPr lang="cs-CZ" dirty="0"/>
        </a:p>
      </dgm:t>
    </dgm:pt>
    <dgm:pt modelId="{CE67DA5A-14D4-48B0-B430-8312A5687D37}" type="parTrans" cxnId="{B9920C66-D056-4F5D-8A7D-5CBED88FB72D}">
      <dgm:prSet/>
      <dgm:spPr/>
      <dgm:t>
        <a:bodyPr/>
        <a:lstStyle/>
        <a:p>
          <a:endParaRPr lang="cs-CZ"/>
        </a:p>
      </dgm:t>
    </dgm:pt>
    <dgm:pt modelId="{2658EE3B-637E-4742-B764-46852A0FB897}" type="sibTrans" cxnId="{B9920C66-D056-4F5D-8A7D-5CBED88FB72D}">
      <dgm:prSet/>
      <dgm:spPr/>
      <dgm:t>
        <a:bodyPr/>
        <a:lstStyle/>
        <a:p>
          <a:endParaRPr lang="cs-CZ"/>
        </a:p>
      </dgm:t>
    </dgm:pt>
    <dgm:pt modelId="{14BCE9A5-BACE-44DB-A6C2-9F125588CED3}">
      <dgm:prSet phldrT="[Text]"/>
      <dgm:spPr/>
      <dgm:t>
        <a:bodyPr/>
        <a:lstStyle/>
        <a:p>
          <a:r>
            <a:rPr lang="cs-CZ" dirty="0" smtClean="0"/>
            <a:t>Výsledek</a:t>
          </a:r>
          <a:endParaRPr lang="cs-CZ" dirty="0"/>
        </a:p>
      </dgm:t>
    </dgm:pt>
    <dgm:pt modelId="{7201DCD7-EEAE-4772-9742-4EF5408D1DB5}" type="parTrans" cxnId="{979038E2-C747-4242-B593-4B4A22FBD55D}">
      <dgm:prSet/>
      <dgm:spPr/>
      <dgm:t>
        <a:bodyPr/>
        <a:lstStyle/>
        <a:p>
          <a:endParaRPr lang="cs-CZ"/>
        </a:p>
      </dgm:t>
    </dgm:pt>
    <dgm:pt modelId="{8F726A28-B63F-4B50-9EB5-59915CA5F914}" type="sibTrans" cxnId="{979038E2-C747-4242-B593-4B4A22FBD55D}">
      <dgm:prSet/>
      <dgm:spPr/>
      <dgm:t>
        <a:bodyPr/>
        <a:lstStyle/>
        <a:p>
          <a:endParaRPr lang="cs-CZ"/>
        </a:p>
      </dgm:t>
    </dgm:pt>
    <dgm:pt modelId="{42B60A67-BF60-44A9-80DB-79A7CB5109A1}" type="pres">
      <dgm:prSet presAssocID="{54014026-8C72-4BD1-BCB3-FE3F95B6B043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6332AE-1D5C-4A5F-B0DD-F97A9BC20B09}" type="pres">
      <dgm:prSet presAssocID="{54014026-8C72-4BD1-BCB3-FE3F95B6B043}" presName="ellipse" presStyleLbl="trBgShp" presStyleIdx="0" presStyleCnt="1" custLinFactNeighborX="-270" custLinFactNeighborY="-6561"/>
      <dgm:spPr/>
      <dgm:t>
        <a:bodyPr/>
        <a:lstStyle/>
        <a:p>
          <a:endParaRPr lang="cs-CZ"/>
        </a:p>
      </dgm:t>
    </dgm:pt>
    <dgm:pt modelId="{D143D4B4-B1CA-4BA6-967A-E19BD3C4D703}" type="pres">
      <dgm:prSet presAssocID="{54014026-8C72-4BD1-BCB3-FE3F95B6B043}" presName="arrow1" presStyleLbl="fgShp" presStyleIdx="0" presStyleCnt="1"/>
      <dgm:spPr/>
      <dgm:t>
        <a:bodyPr/>
        <a:lstStyle/>
        <a:p>
          <a:endParaRPr lang="cs-CZ"/>
        </a:p>
      </dgm:t>
    </dgm:pt>
    <dgm:pt modelId="{CA481C43-9226-4117-B5CB-B71FC16AE84A}" type="pres">
      <dgm:prSet presAssocID="{54014026-8C72-4BD1-BCB3-FE3F95B6B043}" presName="rectangle" presStyleLbl="revTx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6D5342-3727-4783-9F54-8C04A3F7BEF8}" type="pres">
      <dgm:prSet presAssocID="{D6277643-81E9-49A6-963E-58656BAD0C23}" presName="item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795A2D-0780-4745-A4AD-D4741C353619}" type="pres">
      <dgm:prSet presAssocID="{7D824430-E606-46EA-B57B-8E6D6A5FD80B}" presName="item2" presStyleLbl="node1" presStyleIdx="1" presStyleCnt="3" custLinFactNeighborX="-267" custLinFactNeighborY="-194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6B16E-F1B6-4722-B5C8-77AC8055B164}" type="pres">
      <dgm:prSet presAssocID="{14BCE9A5-BACE-44DB-A6C2-9F125588CED3}" presName="item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FEA6A6-5C8E-47C1-8FE5-E5BDDDED4111}" type="pres">
      <dgm:prSet presAssocID="{54014026-8C72-4BD1-BCB3-FE3F95B6B043}" presName="funnel" presStyleLbl="trAlignAcc1" presStyleIdx="0" presStyleCnt="1" custScaleX="105403" custScaleY="100910" custLinFactNeighborX="-1790" custLinFactNeighborY="-2909"/>
      <dgm:spPr/>
      <dgm:t>
        <a:bodyPr/>
        <a:lstStyle/>
        <a:p>
          <a:endParaRPr lang="cs-CZ"/>
        </a:p>
      </dgm:t>
    </dgm:pt>
  </dgm:ptLst>
  <dgm:cxnLst>
    <dgm:cxn modelId="{93825D4B-BD68-451E-A8EF-DDEC84015981}" type="presOf" srcId="{E37D861B-76AC-4521-96BF-3AD79904DA6C}" destId="{67B6B16E-F1B6-4722-B5C8-77AC8055B164}" srcOrd="0" destOrd="0" presId="urn:microsoft.com/office/officeart/2005/8/layout/funnel1"/>
    <dgm:cxn modelId="{F14D0508-8E13-4DBC-8DEF-BD4C67AFE9B3}" type="presOf" srcId="{7D824430-E606-46EA-B57B-8E6D6A5FD80B}" destId="{D86D5342-3727-4783-9F54-8C04A3F7BEF8}" srcOrd="0" destOrd="0" presId="urn:microsoft.com/office/officeart/2005/8/layout/funnel1"/>
    <dgm:cxn modelId="{66719987-AE2B-41D8-8979-41B33D524C2A}" type="presOf" srcId="{54014026-8C72-4BD1-BCB3-FE3F95B6B043}" destId="{42B60A67-BF60-44A9-80DB-79A7CB5109A1}" srcOrd="0" destOrd="0" presId="urn:microsoft.com/office/officeart/2005/8/layout/funnel1"/>
    <dgm:cxn modelId="{C8B58868-6EA3-4C25-88F7-F6F8218CF6C9}" srcId="{54014026-8C72-4BD1-BCB3-FE3F95B6B043}" destId="{E37D861B-76AC-4521-96BF-3AD79904DA6C}" srcOrd="0" destOrd="0" parTransId="{8E2E0BED-EBB3-4D09-A1F6-4F09F37876F3}" sibTransId="{F7AD806C-7F88-4BD5-A4BD-8645B10C8404}"/>
    <dgm:cxn modelId="{979038E2-C747-4242-B593-4B4A22FBD55D}" srcId="{54014026-8C72-4BD1-BCB3-FE3F95B6B043}" destId="{14BCE9A5-BACE-44DB-A6C2-9F125588CED3}" srcOrd="3" destOrd="0" parTransId="{7201DCD7-EEAE-4772-9742-4EF5408D1DB5}" sibTransId="{8F726A28-B63F-4B50-9EB5-59915CA5F914}"/>
    <dgm:cxn modelId="{14B20BB1-D19C-438D-898D-7FC42AAD0520}" type="presOf" srcId="{14BCE9A5-BACE-44DB-A6C2-9F125588CED3}" destId="{CA481C43-9226-4117-B5CB-B71FC16AE84A}" srcOrd="0" destOrd="0" presId="urn:microsoft.com/office/officeart/2005/8/layout/funnel1"/>
    <dgm:cxn modelId="{60BDB773-9E1F-485C-B337-ED50871DCBD8}" srcId="{54014026-8C72-4BD1-BCB3-FE3F95B6B043}" destId="{D6277643-81E9-49A6-963E-58656BAD0C23}" srcOrd="1" destOrd="0" parTransId="{3E695CB4-A74D-45ED-B801-2DC8F8CC6575}" sibTransId="{516ADCFD-B8C0-41B8-90A6-847C2011AFF1}"/>
    <dgm:cxn modelId="{B9920C66-D056-4F5D-8A7D-5CBED88FB72D}" srcId="{54014026-8C72-4BD1-BCB3-FE3F95B6B043}" destId="{7D824430-E606-46EA-B57B-8E6D6A5FD80B}" srcOrd="2" destOrd="0" parTransId="{CE67DA5A-14D4-48B0-B430-8312A5687D37}" sibTransId="{2658EE3B-637E-4742-B764-46852A0FB897}"/>
    <dgm:cxn modelId="{6981E722-2B66-48C4-9CE5-52E0B5BBAF37}" type="presOf" srcId="{D6277643-81E9-49A6-963E-58656BAD0C23}" destId="{5D795A2D-0780-4745-A4AD-D4741C353619}" srcOrd="0" destOrd="0" presId="urn:microsoft.com/office/officeart/2005/8/layout/funnel1"/>
    <dgm:cxn modelId="{9BE31CE1-BCFB-4C8C-81F6-A29AA570CEA5}" type="presParOf" srcId="{42B60A67-BF60-44A9-80DB-79A7CB5109A1}" destId="{D86332AE-1D5C-4A5F-B0DD-F97A9BC20B09}" srcOrd="0" destOrd="0" presId="urn:microsoft.com/office/officeart/2005/8/layout/funnel1"/>
    <dgm:cxn modelId="{B6620BC8-8EF4-4686-BDDC-042EBA27BC29}" type="presParOf" srcId="{42B60A67-BF60-44A9-80DB-79A7CB5109A1}" destId="{D143D4B4-B1CA-4BA6-967A-E19BD3C4D703}" srcOrd="1" destOrd="0" presId="urn:microsoft.com/office/officeart/2005/8/layout/funnel1"/>
    <dgm:cxn modelId="{B014F07A-CD5B-4245-AE83-2968B7021F57}" type="presParOf" srcId="{42B60A67-BF60-44A9-80DB-79A7CB5109A1}" destId="{CA481C43-9226-4117-B5CB-B71FC16AE84A}" srcOrd="2" destOrd="0" presId="urn:microsoft.com/office/officeart/2005/8/layout/funnel1"/>
    <dgm:cxn modelId="{5175E85A-6ED5-4B34-9F25-2477D63CF7A0}" type="presParOf" srcId="{42B60A67-BF60-44A9-80DB-79A7CB5109A1}" destId="{D86D5342-3727-4783-9F54-8C04A3F7BEF8}" srcOrd="3" destOrd="0" presId="urn:microsoft.com/office/officeart/2005/8/layout/funnel1"/>
    <dgm:cxn modelId="{BE77F9C4-311F-4541-B976-CA62B1922D06}" type="presParOf" srcId="{42B60A67-BF60-44A9-80DB-79A7CB5109A1}" destId="{5D795A2D-0780-4745-A4AD-D4741C353619}" srcOrd="4" destOrd="0" presId="urn:microsoft.com/office/officeart/2005/8/layout/funnel1"/>
    <dgm:cxn modelId="{8F3F3049-B96A-4D6E-A8B7-F3DF1E264C04}" type="presParOf" srcId="{42B60A67-BF60-44A9-80DB-79A7CB5109A1}" destId="{67B6B16E-F1B6-4722-B5C8-77AC8055B164}" srcOrd="5" destOrd="0" presId="urn:microsoft.com/office/officeart/2005/8/layout/funnel1"/>
    <dgm:cxn modelId="{FDBC23FE-99B3-47C6-AFBD-BDE49BDF8F97}" type="presParOf" srcId="{42B60A67-BF60-44A9-80DB-79A7CB5109A1}" destId="{16FEA6A6-5C8E-47C1-8FE5-E5BDDDED4111}" srcOrd="6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955005" y="75554"/>
          <a:ext cx="2554482" cy="887138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84720" y="2306060"/>
          <a:ext cx="495054" cy="316835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 flipH="1">
          <a:off x="693783" y="2574285"/>
          <a:ext cx="3122647" cy="5940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Výsledek</a:t>
          </a:r>
          <a:endParaRPr lang="cs-CZ" sz="2100" kern="1200" dirty="0"/>
        </a:p>
      </dsp:txBody>
      <dsp:txXfrm>
        <a:off x="693783" y="2574285"/>
        <a:ext cx="3122647" cy="594065"/>
      </dsp:txXfrm>
    </dsp:sp>
    <dsp:sp modelId="{D86D5342-3727-4783-9F54-8C04A3F7BEF8}">
      <dsp:nvSpPr>
        <dsp:cNvPr id="0" name=""/>
        <dsp:cNvSpPr/>
      </dsp:nvSpPr>
      <dsp:spPr>
        <a:xfrm>
          <a:off x="1879768" y="108941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64</a:t>
          </a:r>
          <a:endParaRPr lang="cs-CZ" sz="3900" kern="1200" dirty="0"/>
        </a:p>
      </dsp:txBody>
      <dsp:txXfrm>
        <a:off x="2010266" y="1219911"/>
        <a:ext cx="630102" cy="630102"/>
      </dsp:txXfrm>
    </dsp:sp>
    <dsp:sp modelId="{5D795A2D-0780-4745-A4AD-D4741C353619}">
      <dsp:nvSpPr>
        <dsp:cNvPr id="0" name=""/>
        <dsp:cNvSpPr/>
      </dsp:nvSpPr>
      <dsp:spPr>
        <a:xfrm>
          <a:off x="1242138" y="420891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515611"/>
                <a:satOff val="-6008"/>
                <a:lumOff val="-1079"/>
                <a:alphaOff val="0"/>
                <a:lumMod val="95000"/>
              </a:schemeClr>
            </a:gs>
            <a:gs pos="100000">
              <a:schemeClr val="accent5">
                <a:hueOff val="-515611"/>
                <a:satOff val="-6008"/>
                <a:lumOff val="-107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515611"/>
              <a:satOff val="-6008"/>
              <a:lumOff val="-107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34</a:t>
          </a:r>
          <a:endParaRPr lang="cs-CZ" sz="3900" kern="1200" dirty="0"/>
        </a:p>
      </dsp:txBody>
      <dsp:txXfrm>
        <a:off x="1372636" y="551389"/>
        <a:ext cx="630102" cy="630102"/>
      </dsp:txXfrm>
    </dsp:sp>
    <dsp:sp modelId="{67B6B16E-F1B6-4722-B5C8-77AC8055B164}">
      <dsp:nvSpPr>
        <dsp:cNvPr id="0" name=""/>
        <dsp:cNvSpPr/>
      </dsp:nvSpPr>
      <dsp:spPr>
        <a:xfrm>
          <a:off x="2153039" y="205443"/>
          <a:ext cx="891098" cy="891098"/>
        </a:xfrm>
        <a:prstGeom prst="ellipse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12</a:t>
          </a:r>
          <a:endParaRPr lang="cs-CZ" sz="3900" kern="1200" dirty="0"/>
        </a:p>
      </dsp:txBody>
      <dsp:txXfrm>
        <a:off x="2283537" y="335941"/>
        <a:ext cx="630102" cy="630102"/>
      </dsp:txXfrm>
    </dsp:sp>
    <dsp:sp modelId="{16FEA6A6-5C8E-47C1-8FE5-E5BDDDED4111}">
      <dsp:nvSpPr>
        <dsp:cNvPr id="0" name=""/>
        <dsp:cNvSpPr/>
      </dsp:nvSpPr>
      <dsp:spPr>
        <a:xfrm>
          <a:off x="771200" y="0"/>
          <a:ext cx="2922094" cy="2238028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1011204" y="127479"/>
          <a:ext cx="2434538" cy="845483"/>
        </a:xfrm>
        <a:prstGeom prst="ellipse">
          <a:avLst/>
        </a:prstGeom>
        <a:solidFill>
          <a:schemeClr val="accent5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96343" y="2197780"/>
          <a:ext cx="471809" cy="301958"/>
        </a:xfrm>
        <a:prstGeom prst="downArrow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>
          <a:off x="1099904" y="2439347"/>
          <a:ext cx="2264687" cy="56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Výsledek</a:t>
          </a:r>
          <a:endParaRPr lang="cs-CZ" sz="2000" kern="1200" dirty="0"/>
        </a:p>
      </dsp:txBody>
      <dsp:txXfrm>
        <a:off x="1099904" y="2439347"/>
        <a:ext cx="2264687" cy="566171"/>
      </dsp:txXfrm>
    </dsp:sp>
    <dsp:sp modelId="{D86D5342-3727-4783-9F54-8C04A3F7BEF8}">
      <dsp:nvSpPr>
        <dsp:cNvPr id="0" name=""/>
        <dsp:cNvSpPr/>
      </dsp:nvSpPr>
      <dsp:spPr>
        <a:xfrm>
          <a:off x="1896319" y="1038260"/>
          <a:ext cx="849257" cy="849257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22</a:t>
          </a:r>
          <a:endParaRPr lang="cs-CZ" sz="3700" kern="1200" dirty="0"/>
        </a:p>
      </dsp:txBody>
      <dsp:txXfrm>
        <a:off x="2020690" y="1162631"/>
        <a:ext cx="600515" cy="600515"/>
      </dsp:txXfrm>
    </dsp:sp>
    <dsp:sp modelId="{5D795A2D-0780-4745-A4AD-D4741C353619}">
      <dsp:nvSpPr>
        <dsp:cNvPr id="0" name=""/>
        <dsp:cNvSpPr/>
      </dsp:nvSpPr>
      <dsp:spPr>
        <a:xfrm>
          <a:off x="1288628" y="401128"/>
          <a:ext cx="849257" cy="849257"/>
        </a:xfrm>
        <a:prstGeom prst="ellipse">
          <a:avLst/>
        </a:prstGeom>
        <a:gradFill rotWithShape="0">
          <a:gsLst>
            <a:gs pos="0">
              <a:schemeClr val="accent5">
                <a:hueOff val="-515611"/>
                <a:satOff val="-6008"/>
                <a:lumOff val="-1079"/>
                <a:alphaOff val="0"/>
                <a:lumMod val="95000"/>
              </a:schemeClr>
            </a:gs>
            <a:gs pos="100000">
              <a:schemeClr val="accent5">
                <a:hueOff val="-515611"/>
                <a:satOff val="-6008"/>
                <a:lumOff val="-107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515611"/>
              <a:satOff val="-6008"/>
              <a:lumOff val="-107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53</a:t>
          </a:r>
          <a:endParaRPr lang="cs-CZ" sz="3700" kern="1200" dirty="0"/>
        </a:p>
      </dsp:txBody>
      <dsp:txXfrm>
        <a:off x="1412999" y="525499"/>
        <a:ext cx="600515" cy="600515"/>
      </dsp:txXfrm>
    </dsp:sp>
    <dsp:sp modelId="{67B6B16E-F1B6-4722-B5C8-77AC8055B164}">
      <dsp:nvSpPr>
        <dsp:cNvPr id="0" name=""/>
        <dsp:cNvSpPr/>
      </dsp:nvSpPr>
      <dsp:spPr>
        <a:xfrm>
          <a:off x="2156758" y="195797"/>
          <a:ext cx="849257" cy="849257"/>
        </a:xfrm>
        <a:prstGeom prst="ellipse">
          <a:avLst/>
        </a:prstGeom>
        <a:gradFill rotWithShape="0">
          <a:gsLst>
            <a:gs pos="0">
              <a:schemeClr val="accent5">
                <a:hueOff val="-1031223"/>
                <a:satOff val="-12017"/>
                <a:lumOff val="-2158"/>
                <a:alphaOff val="0"/>
                <a:lumMod val="95000"/>
              </a:schemeClr>
            </a:gs>
            <a:gs pos="100000">
              <a:schemeClr val="accent5">
                <a:hueOff val="-1031223"/>
                <a:satOff val="-12017"/>
                <a:lumOff val="-2158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5">
              <a:hueOff val="-1031223"/>
              <a:satOff val="-12017"/>
              <a:lumOff val="-2158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24</a:t>
          </a:r>
          <a:endParaRPr lang="cs-CZ" sz="3700" kern="1200" dirty="0"/>
        </a:p>
      </dsp:txBody>
      <dsp:txXfrm>
        <a:off x="2281129" y="320168"/>
        <a:ext cx="600515" cy="600515"/>
      </dsp:txXfrm>
    </dsp:sp>
    <dsp:sp modelId="{16FEA6A6-5C8E-47C1-8FE5-E5BDDDED4111}">
      <dsp:nvSpPr>
        <dsp:cNvPr id="0" name=""/>
        <dsp:cNvSpPr/>
      </dsp:nvSpPr>
      <dsp:spPr>
        <a:xfrm>
          <a:off x="820515" y="7"/>
          <a:ext cx="2784889" cy="2132942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1011204" y="127479"/>
          <a:ext cx="2434538" cy="845483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96343" y="2197780"/>
          <a:ext cx="471809" cy="301958"/>
        </a:xfrm>
        <a:prstGeom prst="down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>
          <a:off x="1099904" y="2439347"/>
          <a:ext cx="2264687" cy="56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Výsledek</a:t>
          </a:r>
          <a:endParaRPr lang="cs-CZ" sz="2000" kern="1200" dirty="0"/>
        </a:p>
      </dsp:txBody>
      <dsp:txXfrm>
        <a:off x="1099904" y="2439347"/>
        <a:ext cx="2264687" cy="566171"/>
      </dsp:txXfrm>
    </dsp:sp>
    <dsp:sp modelId="{D86D5342-3727-4783-9F54-8C04A3F7BEF8}">
      <dsp:nvSpPr>
        <dsp:cNvPr id="0" name=""/>
        <dsp:cNvSpPr/>
      </dsp:nvSpPr>
      <dsp:spPr>
        <a:xfrm>
          <a:off x="1896319" y="1038260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5</a:t>
          </a:r>
          <a:endParaRPr lang="cs-CZ" sz="3700" kern="1200" dirty="0"/>
        </a:p>
      </dsp:txBody>
      <dsp:txXfrm>
        <a:off x="2020690" y="1162631"/>
        <a:ext cx="600515" cy="600515"/>
      </dsp:txXfrm>
    </dsp:sp>
    <dsp:sp modelId="{5D795A2D-0780-4745-A4AD-D4741C353619}">
      <dsp:nvSpPr>
        <dsp:cNvPr id="0" name=""/>
        <dsp:cNvSpPr/>
      </dsp:nvSpPr>
      <dsp:spPr>
        <a:xfrm>
          <a:off x="1288628" y="401128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-3277702"/>
                <a:satOff val="-3888"/>
                <a:lumOff val="-2059"/>
                <a:alphaOff val="0"/>
                <a:lumMod val="95000"/>
              </a:schemeClr>
            </a:gs>
            <a:gs pos="100000">
              <a:schemeClr val="accent2">
                <a:hueOff val="-3277702"/>
                <a:satOff val="-3888"/>
                <a:lumOff val="-205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3277702"/>
              <a:satOff val="-3888"/>
              <a:lumOff val="-205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31</a:t>
          </a:r>
          <a:endParaRPr lang="cs-CZ" sz="3700" kern="1200" dirty="0"/>
        </a:p>
      </dsp:txBody>
      <dsp:txXfrm>
        <a:off x="1412999" y="525499"/>
        <a:ext cx="600515" cy="600515"/>
      </dsp:txXfrm>
    </dsp:sp>
    <dsp:sp modelId="{67B6B16E-F1B6-4722-B5C8-77AC8055B164}">
      <dsp:nvSpPr>
        <dsp:cNvPr id="0" name=""/>
        <dsp:cNvSpPr/>
      </dsp:nvSpPr>
      <dsp:spPr>
        <a:xfrm>
          <a:off x="2156758" y="195797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-6555403"/>
                <a:satOff val="-7776"/>
                <a:lumOff val="-4117"/>
                <a:alphaOff val="0"/>
                <a:lumMod val="95000"/>
              </a:schemeClr>
            </a:gs>
            <a:gs pos="100000">
              <a:schemeClr val="accent2">
                <a:hueOff val="-6555403"/>
                <a:satOff val="-7776"/>
                <a:lumOff val="-4117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6555403"/>
              <a:satOff val="-7776"/>
              <a:lumOff val="-4117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62</a:t>
          </a:r>
          <a:endParaRPr lang="cs-CZ" sz="3700" kern="1200" dirty="0"/>
        </a:p>
      </dsp:txBody>
      <dsp:txXfrm>
        <a:off x="2281129" y="320168"/>
        <a:ext cx="600515" cy="600515"/>
      </dsp:txXfrm>
    </dsp:sp>
    <dsp:sp modelId="{16FEA6A6-5C8E-47C1-8FE5-E5BDDDED4111}">
      <dsp:nvSpPr>
        <dsp:cNvPr id="0" name=""/>
        <dsp:cNvSpPr/>
      </dsp:nvSpPr>
      <dsp:spPr>
        <a:xfrm>
          <a:off x="890954" y="7"/>
          <a:ext cx="2784889" cy="2132942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6332AE-1D5C-4A5F-B0DD-F97A9BC20B09}">
      <dsp:nvSpPr>
        <dsp:cNvPr id="0" name=""/>
        <dsp:cNvSpPr/>
      </dsp:nvSpPr>
      <dsp:spPr>
        <a:xfrm>
          <a:off x="1004630" y="72007"/>
          <a:ext cx="2434538" cy="845483"/>
        </a:xfrm>
        <a:prstGeom prst="ellipse">
          <a:avLst/>
        </a:prstGeom>
        <a:solidFill>
          <a:schemeClr val="accent2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43D4B4-B1CA-4BA6-967A-E19BD3C4D703}">
      <dsp:nvSpPr>
        <dsp:cNvPr id="0" name=""/>
        <dsp:cNvSpPr/>
      </dsp:nvSpPr>
      <dsp:spPr>
        <a:xfrm>
          <a:off x="1996343" y="2197780"/>
          <a:ext cx="471809" cy="301958"/>
        </a:xfrm>
        <a:prstGeom prst="downArrow">
          <a:avLst/>
        </a:prstGeom>
        <a:gradFill rotWithShape="0">
          <a:gsLst>
            <a:gs pos="0">
              <a:schemeClr val="accent2">
                <a:tint val="4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tint val="4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tint val="40000"/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/>
      </dsp:style>
    </dsp:sp>
    <dsp:sp modelId="{CA481C43-9226-4117-B5CB-B71FC16AE84A}">
      <dsp:nvSpPr>
        <dsp:cNvPr id="0" name=""/>
        <dsp:cNvSpPr/>
      </dsp:nvSpPr>
      <dsp:spPr>
        <a:xfrm>
          <a:off x="1099904" y="2439347"/>
          <a:ext cx="2264687" cy="56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Výsledek</a:t>
          </a:r>
          <a:endParaRPr lang="cs-CZ" sz="2000" kern="1200" dirty="0"/>
        </a:p>
      </dsp:txBody>
      <dsp:txXfrm>
        <a:off x="1099904" y="2439347"/>
        <a:ext cx="2264687" cy="566171"/>
      </dsp:txXfrm>
    </dsp:sp>
    <dsp:sp modelId="{D86D5342-3727-4783-9F54-8C04A3F7BEF8}">
      <dsp:nvSpPr>
        <dsp:cNvPr id="0" name=""/>
        <dsp:cNvSpPr/>
      </dsp:nvSpPr>
      <dsp:spPr>
        <a:xfrm>
          <a:off x="1896319" y="1038260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13</a:t>
          </a:r>
          <a:endParaRPr lang="cs-CZ" sz="3700" kern="1200" dirty="0"/>
        </a:p>
      </dsp:txBody>
      <dsp:txXfrm>
        <a:off x="2020690" y="1162631"/>
        <a:ext cx="600515" cy="600515"/>
      </dsp:txXfrm>
    </dsp:sp>
    <dsp:sp modelId="{5D795A2D-0780-4745-A4AD-D4741C353619}">
      <dsp:nvSpPr>
        <dsp:cNvPr id="0" name=""/>
        <dsp:cNvSpPr/>
      </dsp:nvSpPr>
      <dsp:spPr>
        <a:xfrm>
          <a:off x="1286360" y="384627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-3277702"/>
                <a:satOff val="-3888"/>
                <a:lumOff val="-2059"/>
                <a:alphaOff val="0"/>
                <a:lumMod val="95000"/>
              </a:schemeClr>
            </a:gs>
            <a:gs pos="100000">
              <a:schemeClr val="accent2">
                <a:hueOff val="-3277702"/>
                <a:satOff val="-3888"/>
                <a:lumOff val="-2059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3277702"/>
              <a:satOff val="-3888"/>
              <a:lumOff val="-2059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56</a:t>
          </a:r>
          <a:endParaRPr lang="cs-CZ" sz="3700" kern="1200" dirty="0"/>
        </a:p>
      </dsp:txBody>
      <dsp:txXfrm>
        <a:off x="1410731" y="508998"/>
        <a:ext cx="600515" cy="600515"/>
      </dsp:txXfrm>
    </dsp:sp>
    <dsp:sp modelId="{67B6B16E-F1B6-4722-B5C8-77AC8055B164}">
      <dsp:nvSpPr>
        <dsp:cNvPr id="0" name=""/>
        <dsp:cNvSpPr/>
      </dsp:nvSpPr>
      <dsp:spPr>
        <a:xfrm>
          <a:off x="2156758" y="195797"/>
          <a:ext cx="849257" cy="849257"/>
        </a:xfrm>
        <a:prstGeom prst="ellipse">
          <a:avLst/>
        </a:prstGeom>
        <a:gradFill rotWithShape="0">
          <a:gsLst>
            <a:gs pos="0">
              <a:schemeClr val="accent2">
                <a:hueOff val="-6555403"/>
                <a:satOff val="-7776"/>
                <a:lumOff val="-4117"/>
                <a:alphaOff val="0"/>
                <a:lumMod val="95000"/>
              </a:schemeClr>
            </a:gs>
            <a:gs pos="100000">
              <a:schemeClr val="accent2">
                <a:hueOff val="-6555403"/>
                <a:satOff val="-7776"/>
                <a:lumOff val="-4117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2">
              <a:hueOff val="-6555403"/>
              <a:satOff val="-7776"/>
              <a:lumOff val="-4117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21</a:t>
          </a:r>
          <a:endParaRPr lang="cs-CZ" sz="3700" kern="1200" dirty="0"/>
        </a:p>
      </dsp:txBody>
      <dsp:txXfrm>
        <a:off x="2281129" y="320168"/>
        <a:ext cx="600515" cy="600515"/>
      </dsp:txXfrm>
    </dsp:sp>
    <dsp:sp modelId="{16FEA6A6-5C8E-47C1-8FE5-E5BDDDED4111}">
      <dsp:nvSpPr>
        <dsp:cNvPr id="0" name=""/>
        <dsp:cNvSpPr/>
      </dsp:nvSpPr>
      <dsp:spPr>
        <a:xfrm>
          <a:off x="792508" y="0"/>
          <a:ext cx="2784889" cy="2132942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5B8BF1-D771-4C87-8CD3-6A98BD810304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581D2D-88B2-48D9-850B-6F71D0D1F7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7883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B581D2D-88B2-48D9-850B-6F71D0D1F7A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748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D478DC-8E70-4D6C-BA9A-A92A8E1039A3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88CA4F-CA95-45B7-A891-31AE87D51FC8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D736B0-4AA3-4D25-BFD5-0DE3AC07EBDC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D9E802-D679-4CF8-92C4-1A489C25E53D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7E8E8-048E-4BD4-A709-CFC4FC64CB5F}" type="datetime1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987AEC-5EBD-4B48-AC3C-B30D1C0D5411}" type="datetime1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E4F1B-FDF8-454E-8465-6D017035104D}" type="datetime1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AF12B-ACB6-4681-9849-7AA03930F76A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79040-7DFF-4276-A489-48460A68A7EC}" type="datetime1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2BDB52-6BFE-40BB-9A64-014D8725ECC4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6779E5-084A-4798-B4CB-2AC136799604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63CE33-44C3-41F4-9F1F-60357BCA9FB8}" type="datetime1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Marie Nováková, financováno z ESF a státního rozpočtu.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47BF5D-9BA6-4901-99BF-9CE54423F84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hf sldNum="0" hdr="0" dt="0"/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comments" Target="../comments/commen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1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comments" Target="../comments/commen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>
          <a:xfrm>
            <a:off x="755576" y="980728"/>
            <a:ext cx="7488950" cy="5232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effectLst/>
        </p:spPr>
        <p:txBody>
          <a:bodyPr vert="horz" wrap="square" lIns="91440" tIns="45720" rIns="91440" bIns="45720" rtlCol="0" anchor="t" anchorCtr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indent="-320040" algn="l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1800" b="1" i="0" kern="120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VY_32_INOVACE_11_POČÍTÁNÍ ZPAMĚTI 2</a:t>
            </a:r>
            <a:endParaRPr lang="cs-CZ" sz="28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Podnadpis 2"/>
          <p:cNvSpPr txBox="1">
            <a:spLocks noGrp="1"/>
          </p:cNvSpPr>
          <p:nvPr>
            <p:ph idx="4294967295"/>
          </p:nvPr>
        </p:nvSpPr>
        <p:spPr>
          <a:xfrm>
            <a:off x="1043492" y="2323653"/>
            <a:ext cx="6777317" cy="961331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882" y="462524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0189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539388"/>
            <a:ext cx="438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VY_32_INOVACE_11_POČÍTÁNÍ ZPAMĚTI 2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923011"/>
            <a:ext cx="768473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smtClean="0">
                <a:ln w="50800"/>
                <a:solidFill>
                  <a:srgbClr val="7030A0"/>
                </a:solidFill>
              </a:rPr>
              <a:t>POČÍTÁNÍ ZPAMĚTI 2 </a:t>
            </a:r>
            <a:endParaRPr lang="cs-CZ" sz="3600" b="1" dirty="0" smtClean="0">
              <a:ln w="50800"/>
              <a:solidFill>
                <a:srgbClr val="7030A0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08705439"/>
              </p:ext>
            </p:extLst>
          </p:nvPr>
        </p:nvGraphicFramePr>
        <p:xfrm>
          <a:off x="251520" y="2348880"/>
          <a:ext cx="4464496" cy="3168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49444275"/>
              </p:ext>
            </p:extLst>
          </p:nvPr>
        </p:nvGraphicFramePr>
        <p:xfrm>
          <a:off x="4067944" y="2492896"/>
          <a:ext cx="4464496" cy="3019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Ovál 2"/>
          <p:cNvSpPr/>
          <p:nvPr/>
        </p:nvSpPr>
        <p:spPr>
          <a:xfrm>
            <a:off x="3761057" y="480183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3059832" y="41022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109325" y="249490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596336" y="38610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218257" y="36450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251520" y="429899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110</a:t>
            </a:r>
            <a:endParaRPr lang="cs-CZ" dirty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856652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80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22481113"/>
              </p:ext>
            </p:extLst>
          </p:nvPr>
        </p:nvGraphicFramePr>
        <p:xfrm>
          <a:off x="251520" y="1988840"/>
          <a:ext cx="4464496" cy="3019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104090117"/>
              </p:ext>
            </p:extLst>
          </p:nvPr>
        </p:nvGraphicFramePr>
        <p:xfrm>
          <a:off x="4606798" y="1892241"/>
          <a:ext cx="4464496" cy="30195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457199" y="6172200"/>
            <a:ext cx="8507289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Marie Nováková, financováno z ESF a státního rozpočtu.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476672"/>
            <a:ext cx="7684736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b="1" dirty="0" smtClean="0">
                <a:ln w="50800"/>
                <a:solidFill>
                  <a:srgbClr val="7030A0"/>
                </a:solidFill>
              </a:rPr>
              <a:t>POČÍTÁNÍ ZPAMĚTI 2 </a:t>
            </a:r>
          </a:p>
        </p:txBody>
      </p:sp>
      <p:sp>
        <p:nvSpPr>
          <p:cNvPr id="3" name="Ovál 2"/>
          <p:cNvSpPr/>
          <p:nvPr/>
        </p:nvSpPr>
        <p:spPr>
          <a:xfrm>
            <a:off x="3923928" y="33569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7829884" y="352791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370384" y="3212976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89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1020434" y="4964633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98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618856" y="497109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076056" y="322844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541183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483768" y="107340"/>
            <a:ext cx="4383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VY_32_INOVACE_11_POČÍTÁNÍ ZPAMĚTI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167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39</TotalTime>
  <Words>116</Words>
  <Application>Microsoft Office PowerPoint</Application>
  <PresentationFormat>Předvádění na obrazovce (4:3)</PresentationFormat>
  <Paragraphs>37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Aerodynamika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ref</cp:lastModifiedBy>
  <cp:revision>12</cp:revision>
  <dcterms:created xsi:type="dcterms:W3CDTF">2011-04-10T12:50:51Z</dcterms:created>
  <dcterms:modified xsi:type="dcterms:W3CDTF">2013-05-11T14:38:08Z</dcterms:modified>
</cp:coreProperties>
</file>