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omments/comment1.xml" ContentType="application/vnd.openxmlformats-officedocument.presentationml.comments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omments/comment2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5"/>
  </p:notesMasterIdLst>
  <p:sldIdLst>
    <p:sldId id="258" r:id="rId2"/>
    <p:sldId id="256" r:id="rId3"/>
    <p:sldId id="257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2" clrIdx="0"/>
  <p:cmAuthor id="1" name="ref" initials="r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9822" autoAdjust="0"/>
  </p:normalViewPr>
  <p:slideViewPr>
    <p:cSldViewPr>
      <p:cViewPr>
        <p:scale>
          <a:sx n="82" d="100"/>
          <a:sy n="82" d="100"/>
        </p:scale>
        <p:origin x="-1026" y="2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commentAuthors" Target="commentAuthors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1-04-10T15:33:50.787" idx="1">
    <p:pos x="10" y="10"/>
    <p:text>Řešení: Žáci odčítají zpaměti a přiřazují interaktivním perem správný výsledek. 1, 22.</p:tex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1-04-10T15:38:12.641" idx="2">
    <p:pos x="213" y="222"/>
    <p:text>Řešení: 2, 0</p:text>
  </p:cm>
</p:cmLst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4014026-8C72-4BD1-BCB3-FE3F95B6B043}" type="doc">
      <dgm:prSet loTypeId="urn:microsoft.com/office/officeart/2005/8/layout/funnel1" loCatId="process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E37D861B-76AC-4521-96BF-3AD79904DA6C}">
      <dgm:prSet phldrT="[Text]"/>
      <dgm:spPr/>
      <dgm:t>
        <a:bodyPr/>
        <a:lstStyle/>
        <a:p>
          <a:r>
            <a:rPr lang="cs-CZ" dirty="0" smtClean="0"/>
            <a:t>100</a:t>
          </a:r>
          <a:endParaRPr lang="cs-CZ" dirty="0"/>
        </a:p>
      </dgm:t>
    </dgm:pt>
    <dgm:pt modelId="{8E2E0BED-EBB3-4D09-A1F6-4F09F37876F3}" type="parTrans" cxnId="{C8B58868-6EA3-4C25-88F7-F6F8218CF6C9}">
      <dgm:prSet/>
      <dgm:spPr/>
      <dgm:t>
        <a:bodyPr/>
        <a:lstStyle/>
        <a:p>
          <a:endParaRPr lang="cs-CZ"/>
        </a:p>
      </dgm:t>
    </dgm:pt>
    <dgm:pt modelId="{F7AD806C-7F88-4BD5-A4BD-8645B10C8404}" type="sibTrans" cxnId="{C8B58868-6EA3-4C25-88F7-F6F8218CF6C9}">
      <dgm:prSet/>
      <dgm:spPr/>
      <dgm:t>
        <a:bodyPr/>
        <a:lstStyle/>
        <a:p>
          <a:endParaRPr lang="cs-CZ"/>
        </a:p>
      </dgm:t>
    </dgm:pt>
    <dgm:pt modelId="{D6277643-81E9-49A6-963E-58656BAD0C23}">
      <dgm:prSet phldrT="[Text]"/>
      <dgm:spPr/>
      <dgm:t>
        <a:bodyPr/>
        <a:lstStyle/>
        <a:p>
          <a:r>
            <a:rPr lang="cs-CZ" dirty="0" smtClean="0"/>
            <a:t>- 24</a:t>
          </a:r>
          <a:endParaRPr lang="cs-CZ" dirty="0"/>
        </a:p>
      </dgm:t>
    </dgm:pt>
    <dgm:pt modelId="{3E695CB4-A74D-45ED-B801-2DC8F8CC6575}" type="parTrans" cxnId="{60BDB773-9E1F-485C-B337-ED50871DCBD8}">
      <dgm:prSet/>
      <dgm:spPr/>
      <dgm:t>
        <a:bodyPr/>
        <a:lstStyle/>
        <a:p>
          <a:endParaRPr lang="cs-CZ"/>
        </a:p>
      </dgm:t>
    </dgm:pt>
    <dgm:pt modelId="{516ADCFD-B8C0-41B8-90A6-847C2011AFF1}" type="sibTrans" cxnId="{60BDB773-9E1F-485C-B337-ED50871DCBD8}">
      <dgm:prSet/>
      <dgm:spPr/>
      <dgm:t>
        <a:bodyPr/>
        <a:lstStyle/>
        <a:p>
          <a:endParaRPr lang="cs-CZ"/>
        </a:p>
      </dgm:t>
    </dgm:pt>
    <dgm:pt modelId="{7D824430-E606-46EA-B57B-8E6D6A5FD80B}">
      <dgm:prSet phldrT="[Text]"/>
      <dgm:spPr/>
      <dgm:t>
        <a:bodyPr/>
        <a:lstStyle/>
        <a:p>
          <a:r>
            <a:rPr lang="cs-CZ" dirty="0" smtClean="0"/>
            <a:t>-75</a:t>
          </a:r>
          <a:endParaRPr lang="cs-CZ" dirty="0"/>
        </a:p>
      </dgm:t>
    </dgm:pt>
    <dgm:pt modelId="{CE67DA5A-14D4-48B0-B430-8312A5687D37}" type="parTrans" cxnId="{B9920C66-D056-4F5D-8A7D-5CBED88FB72D}">
      <dgm:prSet/>
      <dgm:spPr/>
      <dgm:t>
        <a:bodyPr/>
        <a:lstStyle/>
        <a:p>
          <a:endParaRPr lang="cs-CZ"/>
        </a:p>
      </dgm:t>
    </dgm:pt>
    <dgm:pt modelId="{2658EE3B-637E-4742-B764-46852A0FB897}" type="sibTrans" cxnId="{B9920C66-D056-4F5D-8A7D-5CBED88FB72D}">
      <dgm:prSet/>
      <dgm:spPr/>
      <dgm:t>
        <a:bodyPr/>
        <a:lstStyle/>
        <a:p>
          <a:endParaRPr lang="cs-CZ"/>
        </a:p>
      </dgm:t>
    </dgm:pt>
    <dgm:pt modelId="{14BCE9A5-BACE-44DB-A6C2-9F125588CED3}">
      <dgm:prSet phldrT="[Text]"/>
      <dgm:spPr/>
      <dgm:t>
        <a:bodyPr/>
        <a:lstStyle/>
        <a:p>
          <a:r>
            <a:rPr lang="cs-CZ" dirty="0" smtClean="0"/>
            <a:t>Výsledek</a:t>
          </a:r>
          <a:endParaRPr lang="cs-CZ" dirty="0"/>
        </a:p>
      </dgm:t>
    </dgm:pt>
    <dgm:pt modelId="{8F726A28-B63F-4B50-9EB5-59915CA5F914}" type="sibTrans" cxnId="{979038E2-C747-4242-B593-4B4A22FBD55D}">
      <dgm:prSet/>
      <dgm:spPr/>
      <dgm:t>
        <a:bodyPr/>
        <a:lstStyle/>
        <a:p>
          <a:endParaRPr lang="cs-CZ"/>
        </a:p>
      </dgm:t>
    </dgm:pt>
    <dgm:pt modelId="{7201DCD7-EEAE-4772-9742-4EF5408D1DB5}" type="parTrans" cxnId="{979038E2-C747-4242-B593-4B4A22FBD55D}">
      <dgm:prSet/>
      <dgm:spPr/>
      <dgm:t>
        <a:bodyPr/>
        <a:lstStyle/>
        <a:p>
          <a:endParaRPr lang="cs-CZ"/>
        </a:p>
      </dgm:t>
    </dgm:pt>
    <dgm:pt modelId="{42B60A67-BF60-44A9-80DB-79A7CB5109A1}" type="pres">
      <dgm:prSet presAssocID="{54014026-8C72-4BD1-BCB3-FE3F95B6B043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86332AE-1D5C-4A5F-B0DD-F97A9BC20B09}" type="pres">
      <dgm:prSet presAssocID="{54014026-8C72-4BD1-BCB3-FE3F95B6B043}" presName="ellipse" presStyleLbl="trBgShp" presStyleIdx="0" presStyleCnt="1" custLinFactNeighborX="155" custLinFactNeighborY="-6561"/>
      <dgm:spPr/>
    </dgm:pt>
    <dgm:pt modelId="{D143D4B4-B1CA-4BA6-967A-E19BD3C4D703}" type="pres">
      <dgm:prSet presAssocID="{54014026-8C72-4BD1-BCB3-FE3F95B6B043}" presName="arrow1" presStyleLbl="fgShp" presStyleIdx="0" presStyleCnt="1"/>
      <dgm:spPr/>
    </dgm:pt>
    <dgm:pt modelId="{CA481C43-9226-4117-B5CB-B71FC16AE84A}" type="pres">
      <dgm:prSet presAssocID="{54014026-8C72-4BD1-BCB3-FE3F95B6B043}" presName="rectangle" presStyleLbl="revTx" presStyleIdx="0" presStyleCnt="1" custFlipHor="1" custScaleX="131410" custLinFactNeighborX="962" custLinFactNeighborY="55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6D5342-3727-4783-9F54-8C04A3F7BEF8}" type="pres">
      <dgm:prSet presAssocID="{D6277643-81E9-49A6-963E-58656BAD0C23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795A2D-0780-4745-A4AD-D4741C353619}" type="pres">
      <dgm:prSet presAssocID="{7D824430-E606-46EA-B57B-8E6D6A5FD80B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6B16E-F1B6-4722-B5C8-77AC8055B164}" type="pres">
      <dgm:prSet presAssocID="{14BCE9A5-BACE-44DB-A6C2-9F125588CED3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6FEA6A6-5C8E-47C1-8FE5-E5BDDDED4111}" type="pres">
      <dgm:prSet presAssocID="{54014026-8C72-4BD1-BCB3-FE3F95B6B043}" presName="funnel" presStyleLbl="trAlignAcc1" presStyleIdx="0" presStyleCnt="1" custScaleX="105403" custScaleY="100910" custLinFactNeighborX="-954" custLinFactNeighborY="-665"/>
      <dgm:spPr/>
    </dgm:pt>
  </dgm:ptLst>
  <dgm:cxnLst>
    <dgm:cxn modelId="{2125A96E-3956-4557-B595-F0BCF8418967}" type="presOf" srcId="{7D824430-E606-46EA-B57B-8E6D6A5FD80B}" destId="{D86D5342-3727-4783-9F54-8C04A3F7BEF8}" srcOrd="0" destOrd="0" presId="urn:microsoft.com/office/officeart/2005/8/layout/funnel1"/>
    <dgm:cxn modelId="{74C50BD2-471D-44F6-83A6-5BCAB788D697}" type="presOf" srcId="{54014026-8C72-4BD1-BCB3-FE3F95B6B043}" destId="{42B60A67-BF60-44A9-80DB-79A7CB5109A1}" srcOrd="0" destOrd="0" presId="urn:microsoft.com/office/officeart/2005/8/layout/funnel1"/>
    <dgm:cxn modelId="{D24C0C48-006F-4764-94B2-4AECF7E79E7B}" type="presOf" srcId="{D6277643-81E9-49A6-963E-58656BAD0C23}" destId="{5D795A2D-0780-4745-A4AD-D4741C353619}" srcOrd="0" destOrd="0" presId="urn:microsoft.com/office/officeart/2005/8/layout/funnel1"/>
    <dgm:cxn modelId="{62D7006B-2219-4E02-AD2D-22782F8135C7}" type="presOf" srcId="{14BCE9A5-BACE-44DB-A6C2-9F125588CED3}" destId="{CA481C43-9226-4117-B5CB-B71FC16AE84A}" srcOrd="0" destOrd="0" presId="urn:microsoft.com/office/officeart/2005/8/layout/funnel1"/>
    <dgm:cxn modelId="{C8B58868-6EA3-4C25-88F7-F6F8218CF6C9}" srcId="{54014026-8C72-4BD1-BCB3-FE3F95B6B043}" destId="{E37D861B-76AC-4521-96BF-3AD79904DA6C}" srcOrd="0" destOrd="0" parTransId="{8E2E0BED-EBB3-4D09-A1F6-4F09F37876F3}" sibTransId="{F7AD806C-7F88-4BD5-A4BD-8645B10C8404}"/>
    <dgm:cxn modelId="{A1A7FAFA-3D54-4F4D-B5AE-F521877366BC}" type="presOf" srcId="{E37D861B-76AC-4521-96BF-3AD79904DA6C}" destId="{67B6B16E-F1B6-4722-B5C8-77AC8055B164}" srcOrd="0" destOrd="0" presId="urn:microsoft.com/office/officeart/2005/8/layout/funnel1"/>
    <dgm:cxn modelId="{60BDB773-9E1F-485C-B337-ED50871DCBD8}" srcId="{54014026-8C72-4BD1-BCB3-FE3F95B6B043}" destId="{D6277643-81E9-49A6-963E-58656BAD0C23}" srcOrd="1" destOrd="0" parTransId="{3E695CB4-A74D-45ED-B801-2DC8F8CC6575}" sibTransId="{516ADCFD-B8C0-41B8-90A6-847C2011AFF1}"/>
    <dgm:cxn modelId="{979038E2-C747-4242-B593-4B4A22FBD55D}" srcId="{54014026-8C72-4BD1-BCB3-FE3F95B6B043}" destId="{14BCE9A5-BACE-44DB-A6C2-9F125588CED3}" srcOrd="3" destOrd="0" parTransId="{7201DCD7-EEAE-4772-9742-4EF5408D1DB5}" sibTransId="{8F726A28-B63F-4B50-9EB5-59915CA5F914}"/>
    <dgm:cxn modelId="{B9920C66-D056-4F5D-8A7D-5CBED88FB72D}" srcId="{54014026-8C72-4BD1-BCB3-FE3F95B6B043}" destId="{7D824430-E606-46EA-B57B-8E6D6A5FD80B}" srcOrd="2" destOrd="0" parTransId="{CE67DA5A-14D4-48B0-B430-8312A5687D37}" sibTransId="{2658EE3B-637E-4742-B764-46852A0FB897}"/>
    <dgm:cxn modelId="{F89A0E16-5D03-4F88-AB38-FE95F75E4762}" type="presParOf" srcId="{42B60A67-BF60-44A9-80DB-79A7CB5109A1}" destId="{D86332AE-1D5C-4A5F-B0DD-F97A9BC20B09}" srcOrd="0" destOrd="0" presId="urn:microsoft.com/office/officeart/2005/8/layout/funnel1"/>
    <dgm:cxn modelId="{504657ED-0871-43DC-9DE4-3C4E08E77367}" type="presParOf" srcId="{42B60A67-BF60-44A9-80DB-79A7CB5109A1}" destId="{D143D4B4-B1CA-4BA6-967A-E19BD3C4D703}" srcOrd="1" destOrd="0" presId="urn:microsoft.com/office/officeart/2005/8/layout/funnel1"/>
    <dgm:cxn modelId="{C5F5F532-55EF-4B33-B5B1-A583C9FA7369}" type="presParOf" srcId="{42B60A67-BF60-44A9-80DB-79A7CB5109A1}" destId="{CA481C43-9226-4117-B5CB-B71FC16AE84A}" srcOrd="2" destOrd="0" presId="urn:microsoft.com/office/officeart/2005/8/layout/funnel1"/>
    <dgm:cxn modelId="{A0D2206F-5E44-4E33-AE97-F60648F115D0}" type="presParOf" srcId="{42B60A67-BF60-44A9-80DB-79A7CB5109A1}" destId="{D86D5342-3727-4783-9F54-8C04A3F7BEF8}" srcOrd="3" destOrd="0" presId="urn:microsoft.com/office/officeart/2005/8/layout/funnel1"/>
    <dgm:cxn modelId="{17E957BF-92F1-481D-995B-D53C6EADF37C}" type="presParOf" srcId="{42B60A67-BF60-44A9-80DB-79A7CB5109A1}" destId="{5D795A2D-0780-4745-A4AD-D4741C353619}" srcOrd="4" destOrd="0" presId="urn:microsoft.com/office/officeart/2005/8/layout/funnel1"/>
    <dgm:cxn modelId="{AE63619F-9EFA-4D33-B756-6B246258BEC9}" type="presParOf" srcId="{42B60A67-BF60-44A9-80DB-79A7CB5109A1}" destId="{67B6B16E-F1B6-4722-B5C8-77AC8055B164}" srcOrd="5" destOrd="0" presId="urn:microsoft.com/office/officeart/2005/8/layout/funnel1"/>
    <dgm:cxn modelId="{1E1BC566-CDAE-4713-AA19-511031F4E661}" type="presParOf" srcId="{42B60A67-BF60-44A9-80DB-79A7CB5109A1}" destId="{16FEA6A6-5C8E-47C1-8FE5-E5BDDDED4111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4014026-8C72-4BD1-BCB3-FE3F95B6B043}" type="doc">
      <dgm:prSet loTypeId="urn:microsoft.com/office/officeart/2005/8/layout/funnel1" loCatId="process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E37D861B-76AC-4521-96BF-3AD79904DA6C}">
      <dgm:prSet phldrT="[Text]"/>
      <dgm:spPr/>
      <dgm:t>
        <a:bodyPr/>
        <a:lstStyle/>
        <a:p>
          <a:r>
            <a:rPr lang="cs-CZ" dirty="0" smtClean="0"/>
            <a:t>98</a:t>
          </a:r>
          <a:endParaRPr lang="cs-CZ" dirty="0"/>
        </a:p>
      </dgm:t>
    </dgm:pt>
    <dgm:pt modelId="{8E2E0BED-EBB3-4D09-A1F6-4F09F37876F3}" type="parTrans" cxnId="{C8B58868-6EA3-4C25-88F7-F6F8218CF6C9}">
      <dgm:prSet/>
      <dgm:spPr/>
      <dgm:t>
        <a:bodyPr/>
        <a:lstStyle/>
        <a:p>
          <a:endParaRPr lang="cs-CZ"/>
        </a:p>
      </dgm:t>
    </dgm:pt>
    <dgm:pt modelId="{F7AD806C-7F88-4BD5-A4BD-8645B10C8404}" type="sibTrans" cxnId="{C8B58868-6EA3-4C25-88F7-F6F8218CF6C9}">
      <dgm:prSet/>
      <dgm:spPr/>
      <dgm:t>
        <a:bodyPr/>
        <a:lstStyle/>
        <a:p>
          <a:endParaRPr lang="cs-CZ"/>
        </a:p>
      </dgm:t>
    </dgm:pt>
    <dgm:pt modelId="{D6277643-81E9-49A6-963E-58656BAD0C23}">
      <dgm:prSet phldrT="[Text]"/>
      <dgm:spPr/>
      <dgm:t>
        <a:bodyPr/>
        <a:lstStyle/>
        <a:p>
          <a:r>
            <a:rPr lang="cs-CZ" dirty="0" smtClean="0"/>
            <a:t>- 34</a:t>
          </a:r>
          <a:endParaRPr lang="cs-CZ" dirty="0"/>
        </a:p>
      </dgm:t>
    </dgm:pt>
    <dgm:pt modelId="{3E695CB4-A74D-45ED-B801-2DC8F8CC6575}" type="parTrans" cxnId="{60BDB773-9E1F-485C-B337-ED50871DCBD8}">
      <dgm:prSet/>
      <dgm:spPr/>
      <dgm:t>
        <a:bodyPr/>
        <a:lstStyle/>
        <a:p>
          <a:endParaRPr lang="cs-CZ"/>
        </a:p>
      </dgm:t>
    </dgm:pt>
    <dgm:pt modelId="{516ADCFD-B8C0-41B8-90A6-847C2011AFF1}" type="sibTrans" cxnId="{60BDB773-9E1F-485C-B337-ED50871DCBD8}">
      <dgm:prSet/>
      <dgm:spPr/>
      <dgm:t>
        <a:bodyPr/>
        <a:lstStyle/>
        <a:p>
          <a:endParaRPr lang="cs-CZ"/>
        </a:p>
      </dgm:t>
    </dgm:pt>
    <dgm:pt modelId="{7D824430-E606-46EA-B57B-8E6D6A5FD80B}">
      <dgm:prSet phldrT="[Text]"/>
      <dgm:spPr/>
      <dgm:t>
        <a:bodyPr/>
        <a:lstStyle/>
        <a:p>
          <a:r>
            <a:rPr lang="cs-CZ" dirty="0" smtClean="0"/>
            <a:t>- 42</a:t>
          </a:r>
          <a:endParaRPr lang="cs-CZ" dirty="0"/>
        </a:p>
      </dgm:t>
    </dgm:pt>
    <dgm:pt modelId="{CE67DA5A-14D4-48B0-B430-8312A5687D37}" type="parTrans" cxnId="{B9920C66-D056-4F5D-8A7D-5CBED88FB72D}">
      <dgm:prSet/>
      <dgm:spPr/>
      <dgm:t>
        <a:bodyPr/>
        <a:lstStyle/>
        <a:p>
          <a:endParaRPr lang="cs-CZ"/>
        </a:p>
      </dgm:t>
    </dgm:pt>
    <dgm:pt modelId="{2658EE3B-637E-4742-B764-46852A0FB897}" type="sibTrans" cxnId="{B9920C66-D056-4F5D-8A7D-5CBED88FB72D}">
      <dgm:prSet/>
      <dgm:spPr/>
      <dgm:t>
        <a:bodyPr/>
        <a:lstStyle/>
        <a:p>
          <a:endParaRPr lang="cs-CZ"/>
        </a:p>
      </dgm:t>
    </dgm:pt>
    <dgm:pt modelId="{14BCE9A5-BACE-44DB-A6C2-9F125588CED3}">
      <dgm:prSet phldrT="[Text]"/>
      <dgm:spPr/>
      <dgm:t>
        <a:bodyPr/>
        <a:lstStyle/>
        <a:p>
          <a:r>
            <a:rPr lang="cs-CZ" dirty="0" smtClean="0"/>
            <a:t>Výsledek</a:t>
          </a:r>
          <a:endParaRPr lang="cs-CZ" dirty="0"/>
        </a:p>
      </dgm:t>
    </dgm:pt>
    <dgm:pt modelId="{8F726A28-B63F-4B50-9EB5-59915CA5F914}" type="sibTrans" cxnId="{979038E2-C747-4242-B593-4B4A22FBD55D}">
      <dgm:prSet/>
      <dgm:spPr/>
      <dgm:t>
        <a:bodyPr/>
        <a:lstStyle/>
        <a:p>
          <a:endParaRPr lang="cs-CZ"/>
        </a:p>
      </dgm:t>
    </dgm:pt>
    <dgm:pt modelId="{7201DCD7-EEAE-4772-9742-4EF5408D1DB5}" type="parTrans" cxnId="{979038E2-C747-4242-B593-4B4A22FBD55D}">
      <dgm:prSet/>
      <dgm:spPr/>
      <dgm:t>
        <a:bodyPr/>
        <a:lstStyle/>
        <a:p>
          <a:endParaRPr lang="cs-CZ"/>
        </a:p>
      </dgm:t>
    </dgm:pt>
    <dgm:pt modelId="{42B60A67-BF60-44A9-80DB-79A7CB5109A1}" type="pres">
      <dgm:prSet presAssocID="{54014026-8C72-4BD1-BCB3-FE3F95B6B043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86332AE-1D5C-4A5F-B0DD-F97A9BC20B09}" type="pres">
      <dgm:prSet presAssocID="{54014026-8C72-4BD1-BCB3-FE3F95B6B043}" presName="ellipse" presStyleLbl="trBgShp" presStyleIdx="0" presStyleCnt="1" custLinFactNeighborX="1744" custLinFactNeighborY="-6961"/>
      <dgm:spPr/>
    </dgm:pt>
    <dgm:pt modelId="{D143D4B4-B1CA-4BA6-967A-E19BD3C4D703}" type="pres">
      <dgm:prSet presAssocID="{54014026-8C72-4BD1-BCB3-FE3F95B6B043}" presName="arrow1" presStyleLbl="fgShp" presStyleIdx="0" presStyleCnt="1"/>
      <dgm:spPr/>
    </dgm:pt>
    <dgm:pt modelId="{CA481C43-9226-4117-B5CB-B71FC16AE84A}" type="pres">
      <dgm:prSet presAssocID="{54014026-8C72-4BD1-BCB3-FE3F95B6B043}" presName="rectangle" presStyleLbl="revTx" presStyleIdx="0" presStyleCnt="1" custFlipHor="1" custScaleX="131410" custLinFactNeighborX="962" custLinFactNeighborY="55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6D5342-3727-4783-9F54-8C04A3F7BEF8}" type="pres">
      <dgm:prSet presAssocID="{D6277643-81E9-49A6-963E-58656BAD0C23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795A2D-0780-4745-A4AD-D4741C353619}" type="pres">
      <dgm:prSet presAssocID="{7D824430-E606-46EA-B57B-8E6D6A5FD80B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6B16E-F1B6-4722-B5C8-77AC8055B164}" type="pres">
      <dgm:prSet presAssocID="{14BCE9A5-BACE-44DB-A6C2-9F125588CED3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6FEA6A6-5C8E-47C1-8FE5-E5BDDDED4111}" type="pres">
      <dgm:prSet presAssocID="{54014026-8C72-4BD1-BCB3-FE3F95B6B043}" presName="funnel" presStyleLbl="trAlignAcc1" presStyleIdx="0" presStyleCnt="1" custScaleX="105403" custScaleY="100910" custLinFactNeighborX="76" custLinFactNeighborY="-665"/>
      <dgm:spPr/>
    </dgm:pt>
  </dgm:ptLst>
  <dgm:cxnLst>
    <dgm:cxn modelId="{0F2CFEF9-1716-4783-AE7F-20EF3122587E}" type="presOf" srcId="{E37D861B-76AC-4521-96BF-3AD79904DA6C}" destId="{67B6B16E-F1B6-4722-B5C8-77AC8055B164}" srcOrd="0" destOrd="0" presId="urn:microsoft.com/office/officeart/2005/8/layout/funnel1"/>
    <dgm:cxn modelId="{C8B58868-6EA3-4C25-88F7-F6F8218CF6C9}" srcId="{54014026-8C72-4BD1-BCB3-FE3F95B6B043}" destId="{E37D861B-76AC-4521-96BF-3AD79904DA6C}" srcOrd="0" destOrd="0" parTransId="{8E2E0BED-EBB3-4D09-A1F6-4F09F37876F3}" sibTransId="{F7AD806C-7F88-4BD5-A4BD-8645B10C8404}"/>
    <dgm:cxn modelId="{A9C01674-B632-43D9-B357-B36BCE06B897}" type="presOf" srcId="{54014026-8C72-4BD1-BCB3-FE3F95B6B043}" destId="{42B60A67-BF60-44A9-80DB-79A7CB5109A1}" srcOrd="0" destOrd="0" presId="urn:microsoft.com/office/officeart/2005/8/layout/funnel1"/>
    <dgm:cxn modelId="{28563A68-A324-4BAE-A64F-D1AE9BEB74A4}" type="presOf" srcId="{14BCE9A5-BACE-44DB-A6C2-9F125588CED3}" destId="{CA481C43-9226-4117-B5CB-B71FC16AE84A}" srcOrd="0" destOrd="0" presId="urn:microsoft.com/office/officeart/2005/8/layout/funnel1"/>
    <dgm:cxn modelId="{798ECD36-F4E6-46D5-A981-8C40495CC70C}" type="presOf" srcId="{D6277643-81E9-49A6-963E-58656BAD0C23}" destId="{5D795A2D-0780-4745-A4AD-D4741C353619}" srcOrd="0" destOrd="0" presId="urn:microsoft.com/office/officeart/2005/8/layout/funnel1"/>
    <dgm:cxn modelId="{979038E2-C747-4242-B593-4B4A22FBD55D}" srcId="{54014026-8C72-4BD1-BCB3-FE3F95B6B043}" destId="{14BCE9A5-BACE-44DB-A6C2-9F125588CED3}" srcOrd="3" destOrd="0" parTransId="{7201DCD7-EEAE-4772-9742-4EF5408D1DB5}" sibTransId="{8F726A28-B63F-4B50-9EB5-59915CA5F914}"/>
    <dgm:cxn modelId="{60BDB773-9E1F-485C-B337-ED50871DCBD8}" srcId="{54014026-8C72-4BD1-BCB3-FE3F95B6B043}" destId="{D6277643-81E9-49A6-963E-58656BAD0C23}" srcOrd="1" destOrd="0" parTransId="{3E695CB4-A74D-45ED-B801-2DC8F8CC6575}" sibTransId="{516ADCFD-B8C0-41B8-90A6-847C2011AFF1}"/>
    <dgm:cxn modelId="{FF8C9B1C-6BB6-4CB0-865C-B12A5B69F2A3}" type="presOf" srcId="{7D824430-E606-46EA-B57B-8E6D6A5FD80B}" destId="{D86D5342-3727-4783-9F54-8C04A3F7BEF8}" srcOrd="0" destOrd="0" presId="urn:microsoft.com/office/officeart/2005/8/layout/funnel1"/>
    <dgm:cxn modelId="{B9920C66-D056-4F5D-8A7D-5CBED88FB72D}" srcId="{54014026-8C72-4BD1-BCB3-FE3F95B6B043}" destId="{7D824430-E606-46EA-B57B-8E6D6A5FD80B}" srcOrd="2" destOrd="0" parTransId="{CE67DA5A-14D4-48B0-B430-8312A5687D37}" sibTransId="{2658EE3B-637E-4742-B764-46852A0FB897}"/>
    <dgm:cxn modelId="{12DA827A-D7C6-497B-82D1-E4265A556BE5}" type="presParOf" srcId="{42B60A67-BF60-44A9-80DB-79A7CB5109A1}" destId="{D86332AE-1D5C-4A5F-B0DD-F97A9BC20B09}" srcOrd="0" destOrd="0" presId="urn:microsoft.com/office/officeart/2005/8/layout/funnel1"/>
    <dgm:cxn modelId="{F76B3C7A-74FA-4485-8507-1C77912E0064}" type="presParOf" srcId="{42B60A67-BF60-44A9-80DB-79A7CB5109A1}" destId="{D143D4B4-B1CA-4BA6-967A-E19BD3C4D703}" srcOrd="1" destOrd="0" presId="urn:microsoft.com/office/officeart/2005/8/layout/funnel1"/>
    <dgm:cxn modelId="{15E114E9-2F4C-4F2E-A97E-140CAB7CD4DD}" type="presParOf" srcId="{42B60A67-BF60-44A9-80DB-79A7CB5109A1}" destId="{CA481C43-9226-4117-B5CB-B71FC16AE84A}" srcOrd="2" destOrd="0" presId="urn:microsoft.com/office/officeart/2005/8/layout/funnel1"/>
    <dgm:cxn modelId="{4962C5CD-A40F-4D91-B356-AFE1D631807D}" type="presParOf" srcId="{42B60A67-BF60-44A9-80DB-79A7CB5109A1}" destId="{D86D5342-3727-4783-9F54-8C04A3F7BEF8}" srcOrd="3" destOrd="0" presId="urn:microsoft.com/office/officeart/2005/8/layout/funnel1"/>
    <dgm:cxn modelId="{3B08071E-EE53-4E7E-9860-1AEEE82FF7AC}" type="presParOf" srcId="{42B60A67-BF60-44A9-80DB-79A7CB5109A1}" destId="{5D795A2D-0780-4745-A4AD-D4741C353619}" srcOrd="4" destOrd="0" presId="urn:microsoft.com/office/officeart/2005/8/layout/funnel1"/>
    <dgm:cxn modelId="{3BE259FD-BCF1-4909-8351-717B19E36B80}" type="presParOf" srcId="{42B60A67-BF60-44A9-80DB-79A7CB5109A1}" destId="{67B6B16E-F1B6-4722-B5C8-77AC8055B164}" srcOrd="5" destOrd="0" presId="urn:microsoft.com/office/officeart/2005/8/layout/funnel1"/>
    <dgm:cxn modelId="{A53B7EE5-8EC5-4419-A783-6E4FF40DACB8}" type="presParOf" srcId="{42B60A67-BF60-44A9-80DB-79A7CB5109A1}" destId="{16FEA6A6-5C8E-47C1-8FE5-E5BDDDED4111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4014026-8C72-4BD1-BCB3-FE3F95B6B043}" type="doc">
      <dgm:prSet loTypeId="urn:microsoft.com/office/officeart/2005/8/layout/funnel1" loCatId="process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E37D861B-76AC-4521-96BF-3AD79904DA6C}">
      <dgm:prSet phldrT="[Text]"/>
      <dgm:spPr/>
      <dgm:t>
        <a:bodyPr/>
        <a:lstStyle/>
        <a:p>
          <a:r>
            <a:rPr lang="cs-CZ" dirty="0" smtClean="0"/>
            <a:t>86</a:t>
          </a:r>
          <a:endParaRPr lang="cs-CZ" dirty="0"/>
        </a:p>
      </dgm:t>
    </dgm:pt>
    <dgm:pt modelId="{8E2E0BED-EBB3-4D09-A1F6-4F09F37876F3}" type="parTrans" cxnId="{C8B58868-6EA3-4C25-88F7-F6F8218CF6C9}">
      <dgm:prSet/>
      <dgm:spPr/>
      <dgm:t>
        <a:bodyPr/>
        <a:lstStyle/>
        <a:p>
          <a:endParaRPr lang="cs-CZ"/>
        </a:p>
      </dgm:t>
    </dgm:pt>
    <dgm:pt modelId="{F7AD806C-7F88-4BD5-A4BD-8645B10C8404}" type="sibTrans" cxnId="{C8B58868-6EA3-4C25-88F7-F6F8218CF6C9}">
      <dgm:prSet/>
      <dgm:spPr/>
      <dgm:t>
        <a:bodyPr/>
        <a:lstStyle/>
        <a:p>
          <a:endParaRPr lang="cs-CZ"/>
        </a:p>
      </dgm:t>
    </dgm:pt>
    <dgm:pt modelId="{D6277643-81E9-49A6-963E-58656BAD0C23}">
      <dgm:prSet phldrT="[Text]"/>
      <dgm:spPr/>
      <dgm:t>
        <a:bodyPr/>
        <a:lstStyle/>
        <a:p>
          <a:r>
            <a:rPr lang="cs-CZ" dirty="0" smtClean="0"/>
            <a:t>- 42</a:t>
          </a:r>
          <a:endParaRPr lang="cs-CZ" dirty="0"/>
        </a:p>
      </dgm:t>
    </dgm:pt>
    <dgm:pt modelId="{3E695CB4-A74D-45ED-B801-2DC8F8CC6575}" type="parTrans" cxnId="{60BDB773-9E1F-485C-B337-ED50871DCBD8}">
      <dgm:prSet/>
      <dgm:spPr/>
      <dgm:t>
        <a:bodyPr/>
        <a:lstStyle/>
        <a:p>
          <a:endParaRPr lang="cs-CZ"/>
        </a:p>
      </dgm:t>
    </dgm:pt>
    <dgm:pt modelId="{516ADCFD-B8C0-41B8-90A6-847C2011AFF1}" type="sibTrans" cxnId="{60BDB773-9E1F-485C-B337-ED50871DCBD8}">
      <dgm:prSet/>
      <dgm:spPr/>
      <dgm:t>
        <a:bodyPr/>
        <a:lstStyle/>
        <a:p>
          <a:endParaRPr lang="cs-CZ"/>
        </a:p>
      </dgm:t>
    </dgm:pt>
    <dgm:pt modelId="{7D824430-E606-46EA-B57B-8E6D6A5FD80B}">
      <dgm:prSet phldrT="[Text]"/>
      <dgm:spPr/>
      <dgm:t>
        <a:bodyPr/>
        <a:lstStyle/>
        <a:p>
          <a:r>
            <a:rPr lang="cs-CZ" dirty="0" smtClean="0"/>
            <a:t>- 44</a:t>
          </a:r>
          <a:endParaRPr lang="cs-CZ" dirty="0"/>
        </a:p>
      </dgm:t>
    </dgm:pt>
    <dgm:pt modelId="{CE67DA5A-14D4-48B0-B430-8312A5687D37}" type="parTrans" cxnId="{B9920C66-D056-4F5D-8A7D-5CBED88FB72D}">
      <dgm:prSet/>
      <dgm:spPr/>
      <dgm:t>
        <a:bodyPr/>
        <a:lstStyle/>
        <a:p>
          <a:endParaRPr lang="cs-CZ"/>
        </a:p>
      </dgm:t>
    </dgm:pt>
    <dgm:pt modelId="{2658EE3B-637E-4742-B764-46852A0FB897}" type="sibTrans" cxnId="{B9920C66-D056-4F5D-8A7D-5CBED88FB72D}">
      <dgm:prSet/>
      <dgm:spPr/>
      <dgm:t>
        <a:bodyPr/>
        <a:lstStyle/>
        <a:p>
          <a:endParaRPr lang="cs-CZ"/>
        </a:p>
      </dgm:t>
    </dgm:pt>
    <dgm:pt modelId="{14BCE9A5-BACE-44DB-A6C2-9F125588CED3}">
      <dgm:prSet phldrT="[Text]"/>
      <dgm:spPr/>
      <dgm:t>
        <a:bodyPr/>
        <a:lstStyle/>
        <a:p>
          <a:r>
            <a:rPr lang="cs-CZ" dirty="0" smtClean="0"/>
            <a:t>Výsledek</a:t>
          </a:r>
          <a:endParaRPr lang="cs-CZ" dirty="0"/>
        </a:p>
      </dgm:t>
    </dgm:pt>
    <dgm:pt modelId="{8F726A28-B63F-4B50-9EB5-59915CA5F914}" type="sibTrans" cxnId="{979038E2-C747-4242-B593-4B4A22FBD55D}">
      <dgm:prSet/>
      <dgm:spPr/>
      <dgm:t>
        <a:bodyPr/>
        <a:lstStyle/>
        <a:p>
          <a:endParaRPr lang="cs-CZ"/>
        </a:p>
      </dgm:t>
    </dgm:pt>
    <dgm:pt modelId="{7201DCD7-EEAE-4772-9742-4EF5408D1DB5}" type="parTrans" cxnId="{979038E2-C747-4242-B593-4B4A22FBD55D}">
      <dgm:prSet/>
      <dgm:spPr/>
      <dgm:t>
        <a:bodyPr/>
        <a:lstStyle/>
        <a:p>
          <a:endParaRPr lang="cs-CZ"/>
        </a:p>
      </dgm:t>
    </dgm:pt>
    <dgm:pt modelId="{42B60A67-BF60-44A9-80DB-79A7CB5109A1}" type="pres">
      <dgm:prSet presAssocID="{54014026-8C72-4BD1-BCB3-FE3F95B6B043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86332AE-1D5C-4A5F-B0DD-F97A9BC20B09}" type="pres">
      <dgm:prSet presAssocID="{54014026-8C72-4BD1-BCB3-FE3F95B6B043}" presName="ellipse" presStyleLbl="trBgShp" presStyleIdx="0" presStyleCnt="1" custLinFactNeighborX="155" custLinFactNeighborY="-6561"/>
      <dgm:spPr/>
    </dgm:pt>
    <dgm:pt modelId="{D143D4B4-B1CA-4BA6-967A-E19BD3C4D703}" type="pres">
      <dgm:prSet presAssocID="{54014026-8C72-4BD1-BCB3-FE3F95B6B043}" presName="arrow1" presStyleLbl="fgShp" presStyleIdx="0" presStyleCnt="1"/>
      <dgm:spPr/>
    </dgm:pt>
    <dgm:pt modelId="{CA481C43-9226-4117-B5CB-B71FC16AE84A}" type="pres">
      <dgm:prSet presAssocID="{54014026-8C72-4BD1-BCB3-FE3F95B6B043}" presName="rectangle" presStyleLbl="revTx" presStyleIdx="0" presStyleCnt="1" custFlipHor="1" custScaleX="131410" custLinFactNeighborX="962" custLinFactNeighborY="55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6D5342-3727-4783-9F54-8C04A3F7BEF8}" type="pres">
      <dgm:prSet presAssocID="{D6277643-81E9-49A6-963E-58656BAD0C23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795A2D-0780-4745-A4AD-D4741C353619}" type="pres">
      <dgm:prSet presAssocID="{7D824430-E606-46EA-B57B-8E6D6A5FD80B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6B16E-F1B6-4722-B5C8-77AC8055B164}" type="pres">
      <dgm:prSet presAssocID="{14BCE9A5-BACE-44DB-A6C2-9F125588CED3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6FEA6A6-5C8E-47C1-8FE5-E5BDDDED4111}" type="pres">
      <dgm:prSet presAssocID="{54014026-8C72-4BD1-BCB3-FE3F95B6B043}" presName="funnel" presStyleLbl="trAlignAcc1" presStyleIdx="0" presStyleCnt="1" custScaleX="105403" custScaleY="100910" custLinFactNeighborX="1744" custLinFactNeighborY="-3912"/>
      <dgm:spPr/>
    </dgm:pt>
  </dgm:ptLst>
  <dgm:cxnLst>
    <dgm:cxn modelId="{BC7F7023-35A4-4A2F-BE29-C9401852336A}" type="presOf" srcId="{54014026-8C72-4BD1-BCB3-FE3F95B6B043}" destId="{42B60A67-BF60-44A9-80DB-79A7CB5109A1}" srcOrd="0" destOrd="0" presId="urn:microsoft.com/office/officeart/2005/8/layout/funnel1"/>
    <dgm:cxn modelId="{49E010D8-6923-4E63-9ECB-C8294B595243}" type="presOf" srcId="{14BCE9A5-BACE-44DB-A6C2-9F125588CED3}" destId="{CA481C43-9226-4117-B5CB-B71FC16AE84A}" srcOrd="0" destOrd="0" presId="urn:microsoft.com/office/officeart/2005/8/layout/funnel1"/>
    <dgm:cxn modelId="{C8B58868-6EA3-4C25-88F7-F6F8218CF6C9}" srcId="{54014026-8C72-4BD1-BCB3-FE3F95B6B043}" destId="{E37D861B-76AC-4521-96BF-3AD79904DA6C}" srcOrd="0" destOrd="0" parTransId="{8E2E0BED-EBB3-4D09-A1F6-4F09F37876F3}" sibTransId="{F7AD806C-7F88-4BD5-A4BD-8645B10C8404}"/>
    <dgm:cxn modelId="{D9C6F4DA-167E-4627-8950-39BED9865CE7}" type="presOf" srcId="{E37D861B-76AC-4521-96BF-3AD79904DA6C}" destId="{67B6B16E-F1B6-4722-B5C8-77AC8055B164}" srcOrd="0" destOrd="0" presId="urn:microsoft.com/office/officeart/2005/8/layout/funnel1"/>
    <dgm:cxn modelId="{60BDB773-9E1F-485C-B337-ED50871DCBD8}" srcId="{54014026-8C72-4BD1-BCB3-FE3F95B6B043}" destId="{D6277643-81E9-49A6-963E-58656BAD0C23}" srcOrd="1" destOrd="0" parTransId="{3E695CB4-A74D-45ED-B801-2DC8F8CC6575}" sibTransId="{516ADCFD-B8C0-41B8-90A6-847C2011AFF1}"/>
    <dgm:cxn modelId="{2A8755B1-3FE0-4365-884E-81A629F0F4A2}" type="presOf" srcId="{7D824430-E606-46EA-B57B-8E6D6A5FD80B}" destId="{D86D5342-3727-4783-9F54-8C04A3F7BEF8}" srcOrd="0" destOrd="0" presId="urn:microsoft.com/office/officeart/2005/8/layout/funnel1"/>
    <dgm:cxn modelId="{EF8FABAE-65CE-4F2B-A24B-825DAC83DEFF}" type="presOf" srcId="{D6277643-81E9-49A6-963E-58656BAD0C23}" destId="{5D795A2D-0780-4745-A4AD-D4741C353619}" srcOrd="0" destOrd="0" presId="urn:microsoft.com/office/officeart/2005/8/layout/funnel1"/>
    <dgm:cxn modelId="{979038E2-C747-4242-B593-4B4A22FBD55D}" srcId="{54014026-8C72-4BD1-BCB3-FE3F95B6B043}" destId="{14BCE9A5-BACE-44DB-A6C2-9F125588CED3}" srcOrd="3" destOrd="0" parTransId="{7201DCD7-EEAE-4772-9742-4EF5408D1DB5}" sibTransId="{8F726A28-B63F-4B50-9EB5-59915CA5F914}"/>
    <dgm:cxn modelId="{B9920C66-D056-4F5D-8A7D-5CBED88FB72D}" srcId="{54014026-8C72-4BD1-BCB3-FE3F95B6B043}" destId="{7D824430-E606-46EA-B57B-8E6D6A5FD80B}" srcOrd="2" destOrd="0" parTransId="{CE67DA5A-14D4-48B0-B430-8312A5687D37}" sibTransId="{2658EE3B-637E-4742-B764-46852A0FB897}"/>
    <dgm:cxn modelId="{94C6AC41-9A22-4F88-ADBE-B89A0A8CCEAE}" type="presParOf" srcId="{42B60A67-BF60-44A9-80DB-79A7CB5109A1}" destId="{D86332AE-1D5C-4A5F-B0DD-F97A9BC20B09}" srcOrd="0" destOrd="0" presId="urn:microsoft.com/office/officeart/2005/8/layout/funnel1"/>
    <dgm:cxn modelId="{FD5A4DC8-B112-4028-9820-40F96AE43DB7}" type="presParOf" srcId="{42B60A67-BF60-44A9-80DB-79A7CB5109A1}" destId="{D143D4B4-B1CA-4BA6-967A-E19BD3C4D703}" srcOrd="1" destOrd="0" presId="urn:microsoft.com/office/officeart/2005/8/layout/funnel1"/>
    <dgm:cxn modelId="{7B367688-AD57-406B-9153-922CA63FF6C5}" type="presParOf" srcId="{42B60A67-BF60-44A9-80DB-79A7CB5109A1}" destId="{CA481C43-9226-4117-B5CB-B71FC16AE84A}" srcOrd="2" destOrd="0" presId="urn:microsoft.com/office/officeart/2005/8/layout/funnel1"/>
    <dgm:cxn modelId="{7FEE03BE-2852-420A-94A3-060094ACB9A7}" type="presParOf" srcId="{42B60A67-BF60-44A9-80DB-79A7CB5109A1}" destId="{D86D5342-3727-4783-9F54-8C04A3F7BEF8}" srcOrd="3" destOrd="0" presId="urn:microsoft.com/office/officeart/2005/8/layout/funnel1"/>
    <dgm:cxn modelId="{494F7D54-84CB-46DD-AEC9-0257DA98E2C2}" type="presParOf" srcId="{42B60A67-BF60-44A9-80DB-79A7CB5109A1}" destId="{5D795A2D-0780-4745-A4AD-D4741C353619}" srcOrd="4" destOrd="0" presId="urn:microsoft.com/office/officeart/2005/8/layout/funnel1"/>
    <dgm:cxn modelId="{34A97DC0-17E7-4726-820E-38077C4B8257}" type="presParOf" srcId="{42B60A67-BF60-44A9-80DB-79A7CB5109A1}" destId="{67B6B16E-F1B6-4722-B5C8-77AC8055B164}" srcOrd="5" destOrd="0" presId="urn:microsoft.com/office/officeart/2005/8/layout/funnel1"/>
    <dgm:cxn modelId="{D7459405-A00C-449E-B548-F270C87E69C8}" type="presParOf" srcId="{42B60A67-BF60-44A9-80DB-79A7CB5109A1}" destId="{16FEA6A6-5C8E-47C1-8FE5-E5BDDDED4111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4014026-8C72-4BD1-BCB3-FE3F95B6B043}" type="doc">
      <dgm:prSet loTypeId="urn:microsoft.com/office/officeart/2005/8/layout/funnel1" loCatId="process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E37D861B-76AC-4521-96BF-3AD79904DA6C}">
      <dgm:prSet phldrT="[Text]"/>
      <dgm:spPr/>
      <dgm:t>
        <a:bodyPr/>
        <a:lstStyle/>
        <a:p>
          <a:r>
            <a:rPr lang="cs-CZ" dirty="0" smtClean="0"/>
            <a:t>96</a:t>
          </a:r>
          <a:endParaRPr lang="cs-CZ" dirty="0"/>
        </a:p>
      </dgm:t>
    </dgm:pt>
    <dgm:pt modelId="{8E2E0BED-EBB3-4D09-A1F6-4F09F37876F3}" type="parTrans" cxnId="{C8B58868-6EA3-4C25-88F7-F6F8218CF6C9}">
      <dgm:prSet/>
      <dgm:spPr/>
      <dgm:t>
        <a:bodyPr/>
        <a:lstStyle/>
        <a:p>
          <a:endParaRPr lang="cs-CZ"/>
        </a:p>
      </dgm:t>
    </dgm:pt>
    <dgm:pt modelId="{F7AD806C-7F88-4BD5-A4BD-8645B10C8404}" type="sibTrans" cxnId="{C8B58868-6EA3-4C25-88F7-F6F8218CF6C9}">
      <dgm:prSet/>
      <dgm:spPr/>
      <dgm:t>
        <a:bodyPr/>
        <a:lstStyle/>
        <a:p>
          <a:endParaRPr lang="cs-CZ"/>
        </a:p>
      </dgm:t>
    </dgm:pt>
    <dgm:pt modelId="{D6277643-81E9-49A6-963E-58656BAD0C23}">
      <dgm:prSet phldrT="[Text]"/>
      <dgm:spPr/>
      <dgm:t>
        <a:bodyPr/>
        <a:lstStyle/>
        <a:p>
          <a:r>
            <a:rPr lang="cs-CZ" dirty="0" smtClean="0"/>
            <a:t>- 53</a:t>
          </a:r>
          <a:endParaRPr lang="cs-CZ" dirty="0"/>
        </a:p>
      </dgm:t>
    </dgm:pt>
    <dgm:pt modelId="{3E695CB4-A74D-45ED-B801-2DC8F8CC6575}" type="parTrans" cxnId="{60BDB773-9E1F-485C-B337-ED50871DCBD8}">
      <dgm:prSet/>
      <dgm:spPr/>
      <dgm:t>
        <a:bodyPr/>
        <a:lstStyle/>
        <a:p>
          <a:endParaRPr lang="cs-CZ"/>
        </a:p>
      </dgm:t>
    </dgm:pt>
    <dgm:pt modelId="{516ADCFD-B8C0-41B8-90A6-847C2011AFF1}" type="sibTrans" cxnId="{60BDB773-9E1F-485C-B337-ED50871DCBD8}">
      <dgm:prSet/>
      <dgm:spPr/>
      <dgm:t>
        <a:bodyPr/>
        <a:lstStyle/>
        <a:p>
          <a:endParaRPr lang="cs-CZ"/>
        </a:p>
      </dgm:t>
    </dgm:pt>
    <dgm:pt modelId="{7D824430-E606-46EA-B57B-8E6D6A5FD80B}">
      <dgm:prSet phldrT="[Text]"/>
      <dgm:spPr/>
      <dgm:t>
        <a:bodyPr/>
        <a:lstStyle/>
        <a:p>
          <a:r>
            <a:rPr lang="cs-CZ" dirty="0" smtClean="0"/>
            <a:t>- 41</a:t>
          </a:r>
          <a:endParaRPr lang="cs-CZ" dirty="0"/>
        </a:p>
      </dgm:t>
    </dgm:pt>
    <dgm:pt modelId="{CE67DA5A-14D4-48B0-B430-8312A5687D37}" type="parTrans" cxnId="{B9920C66-D056-4F5D-8A7D-5CBED88FB72D}">
      <dgm:prSet/>
      <dgm:spPr/>
      <dgm:t>
        <a:bodyPr/>
        <a:lstStyle/>
        <a:p>
          <a:endParaRPr lang="cs-CZ"/>
        </a:p>
      </dgm:t>
    </dgm:pt>
    <dgm:pt modelId="{2658EE3B-637E-4742-B764-46852A0FB897}" type="sibTrans" cxnId="{B9920C66-D056-4F5D-8A7D-5CBED88FB72D}">
      <dgm:prSet/>
      <dgm:spPr/>
      <dgm:t>
        <a:bodyPr/>
        <a:lstStyle/>
        <a:p>
          <a:endParaRPr lang="cs-CZ"/>
        </a:p>
      </dgm:t>
    </dgm:pt>
    <dgm:pt modelId="{14BCE9A5-BACE-44DB-A6C2-9F125588CED3}">
      <dgm:prSet phldrT="[Text]"/>
      <dgm:spPr/>
      <dgm:t>
        <a:bodyPr/>
        <a:lstStyle/>
        <a:p>
          <a:r>
            <a:rPr lang="cs-CZ" dirty="0" smtClean="0"/>
            <a:t>Výsledek</a:t>
          </a:r>
          <a:endParaRPr lang="cs-CZ" dirty="0"/>
        </a:p>
      </dgm:t>
    </dgm:pt>
    <dgm:pt modelId="{8F726A28-B63F-4B50-9EB5-59915CA5F914}" type="sibTrans" cxnId="{979038E2-C747-4242-B593-4B4A22FBD55D}">
      <dgm:prSet/>
      <dgm:spPr/>
      <dgm:t>
        <a:bodyPr/>
        <a:lstStyle/>
        <a:p>
          <a:endParaRPr lang="cs-CZ"/>
        </a:p>
      </dgm:t>
    </dgm:pt>
    <dgm:pt modelId="{7201DCD7-EEAE-4772-9742-4EF5408D1DB5}" type="parTrans" cxnId="{979038E2-C747-4242-B593-4B4A22FBD55D}">
      <dgm:prSet/>
      <dgm:spPr/>
      <dgm:t>
        <a:bodyPr/>
        <a:lstStyle/>
        <a:p>
          <a:endParaRPr lang="cs-CZ"/>
        </a:p>
      </dgm:t>
    </dgm:pt>
    <dgm:pt modelId="{42B60A67-BF60-44A9-80DB-79A7CB5109A1}" type="pres">
      <dgm:prSet presAssocID="{54014026-8C72-4BD1-BCB3-FE3F95B6B043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86332AE-1D5C-4A5F-B0DD-F97A9BC20B09}" type="pres">
      <dgm:prSet presAssocID="{54014026-8C72-4BD1-BCB3-FE3F95B6B043}" presName="ellipse" presStyleLbl="trBgShp" presStyleIdx="0" presStyleCnt="1" custLinFactNeighborX="155" custLinFactNeighborY="-6561"/>
      <dgm:spPr/>
    </dgm:pt>
    <dgm:pt modelId="{D143D4B4-B1CA-4BA6-967A-E19BD3C4D703}" type="pres">
      <dgm:prSet presAssocID="{54014026-8C72-4BD1-BCB3-FE3F95B6B043}" presName="arrow1" presStyleLbl="fgShp" presStyleIdx="0" presStyleCnt="1"/>
      <dgm:spPr/>
    </dgm:pt>
    <dgm:pt modelId="{CA481C43-9226-4117-B5CB-B71FC16AE84A}" type="pres">
      <dgm:prSet presAssocID="{54014026-8C72-4BD1-BCB3-FE3F95B6B043}" presName="rectangle" presStyleLbl="revTx" presStyleIdx="0" presStyleCnt="1" custFlipHor="1" custScaleX="131410" custLinFactNeighborX="962" custLinFactNeighborY="55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6D5342-3727-4783-9F54-8C04A3F7BEF8}" type="pres">
      <dgm:prSet presAssocID="{D6277643-81E9-49A6-963E-58656BAD0C23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795A2D-0780-4745-A4AD-D4741C353619}" type="pres">
      <dgm:prSet presAssocID="{7D824430-E606-46EA-B57B-8E6D6A5FD80B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6B16E-F1B6-4722-B5C8-77AC8055B164}" type="pres">
      <dgm:prSet presAssocID="{14BCE9A5-BACE-44DB-A6C2-9F125588CED3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6FEA6A6-5C8E-47C1-8FE5-E5BDDDED4111}" type="pres">
      <dgm:prSet presAssocID="{54014026-8C72-4BD1-BCB3-FE3F95B6B043}" presName="funnel" presStyleLbl="trAlignAcc1" presStyleIdx="0" presStyleCnt="1" custScaleX="105403" custScaleY="100910" custLinFactNeighborX="1125" custLinFactNeighborY="-3912"/>
      <dgm:spPr/>
    </dgm:pt>
  </dgm:ptLst>
  <dgm:cxnLst>
    <dgm:cxn modelId="{2985479A-1CB7-42B1-805D-29DB2F28144E}" type="presOf" srcId="{14BCE9A5-BACE-44DB-A6C2-9F125588CED3}" destId="{CA481C43-9226-4117-B5CB-B71FC16AE84A}" srcOrd="0" destOrd="0" presId="urn:microsoft.com/office/officeart/2005/8/layout/funnel1"/>
    <dgm:cxn modelId="{85924C2C-8163-429C-A109-7117FC841FAB}" type="presOf" srcId="{54014026-8C72-4BD1-BCB3-FE3F95B6B043}" destId="{42B60A67-BF60-44A9-80DB-79A7CB5109A1}" srcOrd="0" destOrd="0" presId="urn:microsoft.com/office/officeart/2005/8/layout/funnel1"/>
    <dgm:cxn modelId="{EA56F50B-46F2-4184-B18C-A410B6AFFDF8}" type="presOf" srcId="{7D824430-E606-46EA-B57B-8E6D6A5FD80B}" destId="{D86D5342-3727-4783-9F54-8C04A3F7BEF8}" srcOrd="0" destOrd="0" presId="urn:microsoft.com/office/officeart/2005/8/layout/funnel1"/>
    <dgm:cxn modelId="{FA94CA47-86B5-4FD5-B350-05001641A9C6}" type="presOf" srcId="{E37D861B-76AC-4521-96BF-3AD79904DA6C}" destId="{67B6B16E-F1B6-4722-B5C8-77AC8055B164}" srcOrd="0" destOrd="0" presId="urn:microsoft.com/office/officeart/2005/8/layout/funnel1"/>
    <dgm:cxn modelId="{0169DD61-8089-4D75-91FD-580DFC00A59B}" type="presOf" srcId="{D6277643-81E9-49A6-963E-58656BAD0C23}" destId="{5D795A2D-0780-4745-A4AD-D4741C353619}" srcOrd="0" destOrd="0" presId="urn:microsoft.com/office/officeart/2005/8/layout/funnel1"/>
    <dgm:cxn modelId="{C8B58868-6EA3-4C25-88F7-F6F8218CF6C9}" srcId="{54014026-8C72-4BD1-BCB3-FE3F95B6B043}" destId="{E37D861B-76AC-4521-96BF-3AD79904DA6C}" srcOrd="0" destOrd="0" parTransId="{8E2E0BED-EBB3-4D09-A1F6-4F09F37876F3}" sibTransId="{F7AD806C-7F88-4BD5-A4BD-8645B10C8404}"/>
    <dgm:cxn modelId="{60BDB773-9E1F-485C-B337-ED50871DCBD8}" srcId="{54014026-8C72-4BD1-BCB3-FE3F95B6B043}" destId="{D6277643-81E9-49A6-963E-58656BAD0C23}" srcOrd="1" destOrd="0" parTransId="{3E695CB4-A74D-45ED-B801-2DC8F8CC6575}" sibTransId="{516ADCFD-B8C0-41B8-90A6-847C2011AFF1}"/>
    <dgm:cxn modelId="{979038E2-C747-4242-B593-4B4A22FBD55D}" srcId="{54014026-8C72-4BD1-BCB3-FE3F95B6B043}" destId="{14BCE9A5-BACE-44DB-A6C2-9F125588CED3}" srcOrd="3" destOrd="0" parTransId="{7201DCD7-EEAE-4772-9742-4EF5408D1DB5}" sibTransId="{8F726A28-B63F-4B50-9EB5-59915CA5F914}"/>
    <dgm:cxn modelId="{B9920C66-D056-4F5D-8A7D-5CBED88FB72D}" srcId="{54014026-8C72-4BD1-BCB3-FE3F95B6B043}" destId="{7D824430-E606-46EA-B57B-8E6D6A5FD80B}" srcOrd="2" destOrd="0" parTransId="{CE67DA5A-14D4-48B0-B430-8312A5687D37}" sibTransId="{2658EE3B-637E-4742-B764-46852A0FB897}"/>
    <dgm:cxn modelId="{8B6968F9-C2BA-46E8-BE96-63937717508E}" type="presParOf" srcId="{42B60A67-BF60-44A9-80DB-79A7CB5109A1}" destId="{D86332AE-1D5C-4A5F-B0DD-F97A9BC20B09}" srcOrd="0" destOrd="0" presId="urn:microsoft.com/office/officeart/2005/8/layout/funnel1"/>
    <dgm:cxn modelId="{92E312CD-CE32-4094-B841-D5AA2C84EA5B}" type="presParOf" srcId="{42B60A67-BF60-44A9-80DB-79A7CB5109A1}" destId="{D143D4B4-B1CA-4BA6-967A-E19BD3C4D703}" srcOrd="1" destOrd="0" presId="urn:microsoft.com/office/officeart/2005/8/layout/funnel1"/>
    <dgm:cxn modelId="{BB4E05B3-AD19-4D05-9E23-587E97DB34A7}" type="presParOf" srcId="{42B60A67-BF60-44A9-80DB-79A7CB5109A1}" destId="{CA481C43-9226-4117-B5CB-B71FC16AE84A}" srcOrd="2" destOrd="0" presId="urn:microsoft.com/office/officeart/2005/8/layout/funnel1"/>
    <dgm:cxn modelId="{E59B37A2-27BE-410A-AC61-E4417B43D823}" type="presParOf" srcId="{42B60A67-BF60-44A9-80DB-79A7CB5109A1}" destId="{D86D5342-3727-4783-9F54-8C04A3F7BEF8}" srcOrd="3" destOrd="0" presId="urn:microsoft.com/office/officeart/2005/8/layout/funnel1"/>
    <dgm:cxn modelId="{CE39B075-3904-46C8-A412-23AB1C07E255}" type="presParOf" srcId="{42B60A67-BF60-44A9-80DB-79A7CB5109A1}" destId="{5D795A2D-0780-4745-A4AD-D4741C353619}" srcOrd="4" destOrd="0" presId="urn:microsoft.com/office/officeart/2005/8/layout/funnel1"/>
    <dgm:cxn modelId="{D81CBDFE-47D9-4EB1-A852-C2ED5F6457A1}" type="presParOf" srcId="{42B60A67-BF60-44A9-80DB-79A7CB5109A1}" destId="{67B6B16E-F1B6-4722-B5C8-77AC8055B164}" srcOrd="5" destOrd="0" presId="urn:microsoft.com/office/officeart/2005/8/layout/funnel1"/>
    <dgm:cxn modelId="{CB5AB55E-DF9D-47DF-909E-5BEEBF5F7505}" type="presParOf" srcId="{42B60A67-BF60-44A9-80DB-79A7CB5109A1}" destId="{16FEA6A6-5C8E-47C1-8FE5-E5BDDDED4111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6332AE-1D5C-4A5F-B0DD-F97A9BC20B09}">
      <dsp:nvSpPr>
        <dsp:cNvPr id="0" name=""/>
        <dsp:cNvSpPr/>
      </dsp:nvSpPr>
      <dsp:spPr>
        <a:xfrm>
          <a:off x="955005" y="75554"/>
          <a:ext cx="2554482" cy="887138"/>
        </a:xfrm>
        <a:prstGeom prst="ellipse">
          <a:avLst/>
        </a:prstGeom>
        <a:solidFill>
          <a:schemeClr val="accent5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43D4B4-B1CA-4BA6-967A-E19BD3C4D703}">
      <dsp:nvSpPr>
        <dsp:cNvPr id="0" name=""/>
        <dsp:cNvSpPr/>
      </dsp:nvSpPr>
      <dsp:spPr>
        <a:xfrm>
          <a:off x="1984720" y="2306060"/>
          <a:ext cx="495054" cy="316835"/>
        </a:xfrm>
        <a:prstGeom prst="downArrow">
          <a:avLst/>
        </a:prstGeom>
        <a:gradFill rotWithShape="0">
          <a:gsLst>
            <a:gs pos="0">
              <a:schemeClr val="accent5">
                <a:tint val="40000"/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5">
                <a:tint val="40000"/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5">
                <a:tint val="40000"/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/>
      </dsp:style>
    </dsp:sp>
    <dsp:sp modelId="{CA481C43-9226-4117-B5CB-B71FC16AE84A}">
      <dsp:nvSpPr>
        <dsp:cNvPr id="0" name=""/>
        <dsp:cNvSpPr/>
      </dsp:nvSpPr>
      <dsp:spPr>
        <a:xfrm flipH="1">
          <a:off x="693783" y="2574285"/>
          <a:ext cx="3122647" cy="5940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Výsledek</a:t>
          </a:r>
          <a:endParaRPr lang="cs-CZ" sz="2100" kern="1200" dirty="0"/>
        </a:p>
      </dsp:txBody>
      <dsp:txXfrm>
        <a:off x="693783" y="2574285"/>
        <a:ext cx="3122647" cy="594065"/>
      </dsp:txXfrm>
    </dsp:sp>
    <dsp:sp modelId="{D86D5342-3727-4783-9F54-8C04A3F7BEF8}">
      <dsp:nvSpPr>
        <dsp:cNvPr id="0" name=""/>
        <dsp:cNvSpPr/>
      </dsp:nvSpPr>
      <dsp:spPr>
        <a:xfrm>
          <a:off x="1879768" y="1089413"/>
          <a:ext cx="891098" cy="891098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5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-75</a:t>
          </a:r>
          <a:endParaRPr lang="cs-CZ" sz="2100" kern="1200" dirty="0"/>
        </a:p>
      </dsp:txBody>
      <dsp:txXfrm>
        <a:off x="2010266" y="1219911"/>
        <a:ext cx="630102" cy="630102"/>
      </dsp:txXfrm>
    </dsp:sp>
    <dsp:sp modelId="{5D795A2D-0780-4745-A4AD-D4741C353619}">
      <dsp:nvSpPr>
        <dsp:cNvPr id="0" name=""/>
        <dsp:cNvSpPr/>
      </dsp:nvSpPr>
      <dsp:spPr>
        <a:xfrm>
          <a:off x="1242138" y="420891"/>
          <a:ext cx="891098" cy="891098"/>
        </a:xfrm>
        <a:prstGeom prst="ellipse">
          <a:avLst/>
        </a:prstGeom>
        <a:gradFill rotWithShape="0">
          <a:gsLst>
            <a:gs pos="0">
              <a:schemeClr val="accent5">
                <a:hueOff val="-7009648"/>
                <a:satOff val="10306"/>
                <a:lumOff val="8824"/>
                <a:alphaOff val="0"/>
                <a:shade val="45000"/>
                <a:satMod val="155000"/>
              </a:schemeClr>
            </a:gs>
            <a:gs pos="60000">
              <a:schemeClr val="accent5">
                <a:hueOff val="-7009648"/>
                <a:satOff val="10306"/>
                <a:lumOff val="8824"/>
                <a:alphaOff val="0"/>
                <a:shade val="95000"/>
                <a:satMod val="150000"/>
              </a:schemeClr>
            </a:gs>
            <a:gs pos="100000">
              <a:schemeClr val="accent5">
                <a:hueOff val="-7009648"/>
                <a:satOff val="10306"/>
                <a:lumOff val="8824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- 24</a:t>
          </a:r>
          <a:endParaRPr lang="cs-CZ" sz="2100" kern="1200" dirty="0"/>
        </a:p>
      </dsp:txBody>
      <dsp:txXfrm>
        <a:off x="1372636" y="551389"/>
        <a:ext cx="630102" cy="630102"/>
      </dsp:txXfrm>
    </dsp:sp>
    <dsp:sp modelId="{67B6B16E-F1B6-4722-B5C8-77AC8055B164}">
      <dsp:nvSpPr>
        <dsp:cNvPr id="0" name=""/>
        <dsp:cNvSpPr/>
      </dsp:nvSpPr>
      <dsp:spPr>
        <a:xfrm>
          <a:off x="2153039" y="205443"/>
          <a:ext cx="891098" cy="891098"/>
        </a:xfrm>
        <a:prstGeom prst="ellipse">
          <a:avLst/>
        </a:prstGeom>
        <a:gradFill rotWithShape="0">
          <a:gsLst>
            <a:gs pos="0">
              <a:schemeClr val="accent5">
                <a:hueOff val="-14019296"/>
                <a:satOff val="20613"/>
                <a:lumOff val="17647"/>
                <a:alphaOff val="0"/>
                <a:shade val="45000"/>
                <a:satMod val="155000"/>
              </a:schemeClr>
            </a:gs>
            <a:gs pos="60000">
              <a:schemeClr val="accent5">
                <a:hueOff val="-14019296"/>
                <a:satOff val="20613"/>
                <a:lumOff val="17647"/>
                <a:alphaOff val="0"/>
                <a:shade val="95000"/>
                <a:satMod val="150000"/>
              </a:schemeClr>
            </a:gs>
            <a:gs pos="100000">
              <a:schemeClr val="accent5">
                <a:hueOff val="-14019296"/>
                <a:satOff val="20613"/>
                <a:lumOff val="17647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100</a:t>
          </a:r>
          <a:endParaRPr lang="cs-CZ" sz="2100" kern="1200" dirty="0"/>
        </a:p>
      </dsp:txBody>
      <dsp:txXfrm>
        <a:off x="2283537" y="335941"/>
        <a:ext cx="630102" cy="630102"/>
      </dsp:txXfrm>
    </dsp:sp>
    <dsp:sp modelId="{16FEA6A6-5C8E-47C1-8FE5-E5BDDDED4111}">
      <dsp:nvSpPr>
        <dsp:cNvPr id="0" name=""/>
        <dsp:cNvSpPr/>
      </dsp:nvSpPr>
      <dsp:spPr>
        <a:xfrm>
          <a:off x="744752" y="7"/>
          <a:ext cx="2922094" cy="2238028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6332AE-1D5C-4A5F-B0DD-F97A9BC20B09}">
      <dsp:nvSpPr>
        <dsp:cNvPr id="0" name=""/>
        <dsp:cNvSpPr/>
      </dsp:nvSpPr>
      <dsp:spPr>
        <a:xfrm>
          <a:off x="995596" y="72006"/>
          <a:ext cx="2554482" cy="887138"/>
        </a:xfrm>
        <a:prstGeom prst="ellipse">
          <a:avLst/>
        </a:prstGeom>
        <a:solidFill>
          <a:schemeClr val="accent5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43D4B4-B1CA-4BA6-967A-E19BD3C4D703}">
      <dsp:nvSpPr>
        <dsp:cNvPr id="0" name=""/>
        <dsp:cNvSpPr/>
      </dsp:nvSpPr>
      <dsp:spPr>
        <a:xfrm>
          <a:off x="1984720" y="2306060"/>
          <a:ext cx="495054" cy="316835"/>
        </a:xfrm>
        <a:prstGeom prst="downArrow">
          <a:avLst/>
        </a:prstGeom>
        <a:gradFill rotWithShape="0">
          <a:gsLst>
            <a:gs pos="0">
              <a:schemeClr val="accent5">
                <a:tint val="40000"/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5">
                <a:tint val="40000"/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5">
                <a:tint val="40000"/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/>
      </dsp:style>
    </dsp:sp>
    <dsp:sp modelId="{CA481C43-9226-4117-B5CB-B71FC16AE84A}">
      <dsp:nvSpPr>
        <dsp:cNvPr id="0" name=""/>
        <dsp:cNvSpPr/>
      </dsp:nvSpPr>
      <dsp:spPr>
        <a:xfrm flipH="1">
          <a:off x="693783" y="2574285"/>
          <a:ext cx="3122647" cy="5940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Výsledek</a:t>
          </a:r>
          <a:endParaRPr lang="cs-CZ" sz="2100" kern="1200" dirty="0"/>
        </a:p>
      </dsp:txBody>
      <dsp:txXfrm>
        <a:off x="693783" y="2574285"/>
        <a:ext cx="3122647" cy="594065"/>
      </dsp:txXfrm>
    </dsp:sp>
    <dsp:sp modelId="{D86D5342-3727-4783-9F54-8C04A3F7BEF8}">
      <dsp:nvSpPr>
        <dsp:cNvPr id="0" name=""/>
        <dsp:cNvSpPr/>
      </dsp:nvSpPr>
      <dsp:spPr>
        <a:xfrm>
          <a:off x="1879768" y="1089413"/>
          <a:ext cx="891098" cy="891098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5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- 42</a:t>
          </a:r>
          <a:endParaRPr lang="cs-CZ" sz="2100" kern="1200" dirty="0"/>
        </a:p>
      </dsp:txBody>
      <dsp:txXfrm>
        <a:off x="2010266" y="1219911"/>
        <a:ext cx="630102" cy="630102"/>
      </dsp:txXfrm>
    </dsp:sp>
    <dsp:sp modelId="{5D795A2D-0780-4745-A4AD-D4741C353619}">
      <dsp:nvSpPr>
        <dsp:cNvPr id="0" name=""/>
        <dsp:cNvSpPr/>
      </dsp:nvSpPr>
      <dsp:spPr>
        <a:xfrm>
          <a:off x="1242138" y="420891"/>
          <a:ext cx="891098" cy="891098"/>
        </a:xfrm>
        <a:prstGeom prst="ellipse">
          <a:avLst/>
        </a:prstGeom>
        <a:gradFill rotWithShape="0">
          <a:gsLst>
            <a:gs pos="0">
              <a:schemeClr val="accent5">
                <a:hueOff val="-7009648"/>
                <a:satOff val="10306"/>
                <a:lumOff val="8824"/>
                <a:alphaOff val="0"/>
                <a:shade val="45000"/>
                <a:satMod val="155000"/>
              </a:schemeClr>
            </a:gs>
            <a:gs pos="60000">
              <a:schemeClr val="accent5">
                <a:hueOff val="-7009648"/>
                <a:satOff val="10306"/>
                <a:lumOff val="8824"/>
                <a:alphaOff val="0"/>
                <a:shade val="95000"/>
                <a:satMod val="150000"/>
              </a:schemeClr>
            </a:gs>
            <a:gs pos="100000">
              <a:schemeClr val="accent5">
                <a:hueOff val="-7009648"/>
                <a:satOff val="10306"/>
                <a:lumOff val="8824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- 34</a:t>
          </a:r>
          <a:endParaRPr lang="cs-CZ" sz="2100" kern="1200" dirty="0"/>
        </a:p>
      </dsp:txBody>
      <dsp:txXfrm>
        <a:off x="1372636" y="551389"/>
        <a:ext cx="630102" cy="630102"/>
      </dsp:txXfrm>
    </dsp:sp>
    <dsp:sp modelId="{67B6B16E-F1B6-4722-B5C8-77AC8055B164}">
      <dsp:nvSpPr>
        <dsp:cNvPr id="0" name=""/>
        <dsp:cNvSpPr/>
      </dsp:nvSpPr>
      <dsp:spPr>
        <a:xfrm>
          <a:off x="2153039" y="205443"/>
          <a:ext cx="891098" cy="891098"/>
        </a:xfrm>
        <a:prstGeom prst="ellipse">
          <a:avLst/>
        </a:prstGeom>
        <a:gradFill rotWithShape="0">
          <a:gsLst>
            <a:gs pos="0">
              <a:schemeClr val="accent5">
                <a:hueOff val="-14019296"/>
                <a:satOff val="20613"/>
                <a:lumOff val="17647"/>
                <a:alphaOff val="0"/>
                <a:shade val="45000"/>
                <a:satMod val="155000"/>
              </a:schemeClr>
            </a:gs>
            <a:gs pos="60000">
              <a:schemeClr val="accent5">
                <a:hueOff val="-14019296"/>
                <a:satOff val="20613"/>
                <a:lumOff val="17647"/>
                <a:alphaOff val="0"/>
                <a:shade val="95000"/>
                <a:satMod val="150000"/>
              </a:schemeClr>
            </a:gs>
            <a:gs pos="100000">
              <a:schemeClr val="accent5">
                <a:hueOff val="-14019296"/>
                <a:satOff val="20613"/>
                <a:lumOff val="17647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98</a:t>
          </a:r>
          <a:endParaRPr lang="cs-CZ" sz="2100" kern="1200" dirty="0"/>
        </a:p>
      </dsp:txBody>
      <dsp:txXfrm>
        <a:off x="2283537" y="335941"/>
        <a:ext cx="630102" cy="630102"/>
      </dsp:txXfrm>
    </dsp:sp>
    <dsp:sp modelId="{16FEA6A6-5C8E-47C1-8FE5-E5BDDDED4111}">
      <dsp:nvSpPr>
        <dsp:cNvPr id="0" name=""/>
        <dsp:cNvSpPr/>
      </dsp:nvSpPr>
      <dsp:spPr>
        <a:xfrm>
          <a:off x="773307" y="7"/>
          <a:ext cx="2922094" cy="2238028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6332AE-1D5C-4A5F-B0DD-F97A9BC20B09}">
      <dsp:nvSpPr>
        <dsp:cNvPr id="0" name=""/>
        <dsp:cNvSpPr/>
      </dsp:nvSpPr>
      <dsp:spPr>
        <a:xfrm>
          <a:off x="955005" y="75554"/>
          <a:ext cx="2554482" cy="887138"/>
        </a:xfrm>
        <a:prstGeom prst="ellipse">
          <a:avLst/>
        </a:prstGeom>
        <a:solidFill>
          <a:schemeClr val="accent5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43D4B4-B1CA-4BA6-967A-E19BD3C4D703}">
      <dsp:nvSpPr>
        <dsp:cNvPr id="0" name=""/>
        <dsp:cNvSpPr/>
      </dsp:nvSpPr>
      <dsp:spPr>
        <a:xfrm>
          <a:off x="1984720" y="2306060"/>
          <a:ext cx="495054" cy="316835"/>
        </a:xfrm>
        <a:prstGeom prst="downArrow">
          <a:avLst/>
        </a:prstGeom>
        <a:gradFill rotWithShape="0">
          <a:gsLst>
            <a:gs pos="0">
              <a:schemeClr val="accent5">
                <a:tint val="40000"/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5">
                <a:tint val="40000"/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5">
                <a:tint val="40000"/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/>
      </dsp:style>
    </dsp:sp>
    <dsp:sp modelId="{CA481C43-9226-4117-B5CB-B71FC16AE84A}">
      <dsp:nvSpPr>
        <dsp:cNvPr id="0" name=""/>
        <dsp:cNvSpPr/>
      </dsp:nvSpPr>
      <dsp:spPr>
        <a:xfrm flipH="1">
          <a:off x="693783" y="2574285"/>
          <a:ext cx="3122647" cy="5940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Výsledek</a:t>
          </a:r>
          <a:endParaRPr lang="cs-CZ" sz="2100" kern="1200" dirty="0"/>
        </a:p>
      </dsp:txBody>
      <dsp:txXfrm>
        <a:off x="693783" y="2574285"/>
        <a:ext cx="3122647" cy="594065"/>
      </dsp:txXfrm>
    </dsp:sp>
    <dsp:sp modelId="{D86D5342-3727-4783-9F54-8C04A3F7BEF8}">
      <dsp:nvSpPr>
        <dsp:cNvPr id="0" name=""/>
        <dsp:cNvSpPr/>
      </dsp:nvSpPr>
      <dsp:spPr>
        <a:xfrm>
          <a:off x="1879768" y="1089413"/>
          <a:ext cx="891098" cy="891098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5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- 44</a:t>
          </a:r>
          <a:endParaRPr lang="cs-CZ" sz="2100" kern="1200" dirty="0"/>
        </a:p>
      </dsp:txBody>
      <dsp:txXfrm>
        <a:off x="2010266" y="1219911"/>
        <a:ext cx="630102" cy="630102"/>
      </dsp:txXfrm>
    </dsp:sp>
    <dsp:sp modelId="{5D795A2D-0780-4745-A4AD-D4741C353619}">
      <dsp:nvSpPr>
        <dsp:cNvPr id="0" name=""/>
        <dsp:cNvSpPr/>
      </dsp:nvSpPr>
      <dsp:spPr>
        <a:xfrm>
          <a:off x="1242138" y="420891"/>
          <a:ext cx="891098" cy="891098"/>
        </a:xfrm>
        <a:prstGeom prst="ellipse">
          <a:avLst/>
        </a:prstGeom>
        <a:gradFill rotWithShape="0">
          <a:gsLst>
            <a:gs pos="0">
              <a:schemeClr val="accent5">
                <a:hueOff val="-7009648"/>
                <a:satOff val="10306"/>
                <a:lumOff val="8824"/>
                <a:alphaOff val="0"/>
                <a:shade val="45000"/>
                <a:satMod val="155000"/>
              </a:schemeClr>
            </a:gs>
            <a:gs pos="60000">
              <a:schemeClr val="accent5">
                <a:hueOff val="-7009648"/>
                <a:satOff val="10306"/>
                <a:lumOff val="8824"/>
                <a:alphaOff val="0"/>
                <a:shade val="95000"/>
                <a:satMod val="150000"/>
              </a:schemeClr>
            </a:gs>
            <a:gs pos="100000">
              <a:schemeClr val="accent5">
                <a:hueOff val="-7009648"/>
                <a:satOff val="10306"/>
                <a:lumOff val="8824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- 42</a:t>
          </a:r>
          <a:endParaRPr lang="cs-CZ" sz="2100" kern="1200" dirty="0"/>
        </a:p>
      </dsp:txBody>
      <dsp:txXfrm>
        <a:off x="1372636" y="551389"/>
        <a:ext cx="630102" cy="630102"/>
      </dsp:txXfrm>
    </dsp:sp>
    <dsp:sp modelId="{67B6B16E-F1B6-4722-B5C8-77AC8055B164}">
      <dsp:nvSpPr>
        <dsp:cNvPr id="0" name=""/>
        <dsp:cNvSpPr/>
      </dsp:nvSpPr>
      <dsp:spPr>
        <a:xfrm>
          <a:off x="2153039" y="205443"/>
          <a:ext cx="891098" cy="891098"/>
        </a:xfrm>
        <a:prstGeom prst="ellipse">
          <a:avLst/>
        </a:prstGeom>
        <a:gradFill rotWithShape="0">
          <a:gsLst>
            <a:gs pos="0">
              <a:schemeClr val="accent5">
                <a:hueOff val="-14019296"/>
                <a:satOff val="20613"/>
                <a:lumOff val="17647"/>
                <a:alphaOff val="0"/>
                <a:shade val="45000"/>
                <a:satMod val="155000"/>
              </a:schemeClr>
            </a:gs>
            <a:gs pos="60000">
              <a:schemeClr val="accent5">
                <a:hueOff val="-14019296"/>
                <a:satOff val="20613"/>
                <a:lumOff val="17647"/>
                <a:alphaOff val="0"/>
                <a:shade val="95000"/>
                <a:satMod val="150000"/>
              </a:schemeClr>
            </a:gs>
            <a:gs pos="100000">
              <a:schemeClr val="accent5">
                <a:hueOff val="-14019296"/>
                <a:satOff val="20613"/>
                <a:lumOff val="17647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86</a:t>
          </a:r>
          <a:endParaRPr lang="cs-CZ" sz="2100" kern="1200" dirty="0"/>
        </a:p>
      </dsp:txBody>
      <dsp:txXfrm>
        <a:off x="2283537" y="335941"/>
        <a:ext cx="630102" cy="630102"/>
      </dsp:txXfrm>
    </dsp:sp>
    <dsp:sp modelId="{16FEA6A6-5C8E-47C1-8FE5-E5BDDDED4111}">
      <dsp:nvSpPr>
        <dsp:cNvPr id="0" name=""/>
        <dsp:cNvSpPr/>
      </dsp:nvSpPr>
      <dsp:spPr>
        <a:xfrm>
          <a:off x="819549" y="0"/>
          <a:ext cx="2922094" cy="2238028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6332AE-1D5C-4A5F-B0DD-F97A9BC20B09}">
      <dsp:nvSpPr>
        <dsp:cNvPr id="0" name=""/>
        <dsp:cNvSpPr/>
      </dsp:nvSpPr>
      <dsp:spPr>
        <a:xfrm>
          <a:off x="955005" y="75554"/>
          <a:ext cx="2554482" cy="887138"/>
        </a:xfrm>
        <a:prstGeom prst="ellipse">
          <a:avLst/>
        </a:prstGeom>
        <a:solidFill>
          <a:schemeClr val="accent5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43D4B4-B1CA-4BA6-967A-E19BD3C4D703}">
      <dsp:nvSpPr>
        <dsp:cNvPr id="0" name=""/>
        <dsp:cNvSpPr/>
      </dsp:nvSpPr>
      <dsp:spPr>
        <a:xfrm>
          <a:off x="1984720" y="2306060"/>
          <a:ext cx="495054" cy="316835"/>
        </a:xfrm>
        <a:prstGeom prst="downArrow">
          <a:avLst/>
        </a:prstGeom>
        <a:gradFill rotWithShape="0">
          <a:gsLst>
            <a:gs pos="0">
              <a:schemeClr val="accent5">
                <a:tint val="40000"/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5">
                <a:tint val="40000"/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5">
                <a:tint val="40000"/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/>
      </dsp:style>
    </dsp:sp>
    <dsp:sp modelId="{CA481C43-9226-4117-B5CB-B71FC16AE84A}">
      <dsp:nvSpPr>
        <dsp:cNvPr id="0" name=""/>
        <dsp:cNvSpPr/>
      </dsp:nvSpPr>
      <dsp:spPr>
        <a:xfrm flipH="1">
          <a:off x="693783" y="2574285"/>
          <a:ext cx="3122647" cy="5940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Výsledek</a:t>
          </a:r>
          <a:endParaRPr lang="cs-CZ" sz="2100" kern="1200" dirty="0"/>
        </a:p>
      </dsp:txBody>
      <dsp:txXfrm>
        <a:off x="693783" y="2574285"/>
        <a:ext cx="3122647" cy="594065"/>
      </dsp:txXfrm>
    </dsp:sp>
    <dsp:sp modelId="{D86D5342-3727-4783-9F54-8C04A3F7BEF8}">
      <dsp:nvSpPr>
        <dsp:cNvPr id="0" name=""/>
        <dsp:cNvSpPr/>
      </dsp:nvSpPr>
      <dsp:spPr>
        <a:xfrm>
          <a:off x="1879768" y="1089413"/>
          <a:ext cx="891098" cy="891098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5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- 41</a:t>
          </a:r>
          <a:endParaRPr lang="cs-CZ" sz="2100" kern="1200" dirty="0"/>
        </a:p>
      </dsp:txBody>
      <dsp:txXfrm>
        <a:off x="2010266" y="1219911"/>
        <a:ext cx="630102" cy="630102"/>
      </dsp:txXfrm>
    </dsp:sp>
    <dsp:sp modelId="{5D795A2D-0780-4745-A4AD-D4741C353619}">
      <dsp:nvSpPr>
        <dsp:cNvPr id="0" name=""/>
        <dsp:cNvSpPr/>
      </dsp:nvSpPr>
      <dsp:spPr>
        <a:xfrm>
          <a:off x="1242138" y="420891"/>
          <a:ext cx="891098" cy="891098"/>
        </a:xfrm>
        <a:prstGeom prst="ellipse">
          <a:avLst/>
        </a:prstGeom>
        <a:gradFill rotWithShape="0">
          <a:gsLst>
            <a:gs pos="0">
              <a:schemeClr val="accent5">
                <a:hueOff val="-7009648"/>
                <a:satOff val="10306"/>
                <a:lumOff val="8824"/>
                <a:alphaOff val="0"/>
                <a:shade val="45000"/>
                <a:satMod val="155000"/>
              </a:schemeClr>
            </a:gs>
            <a:gs pos="60000">
              <a:schemeClr val="accent5">
                <a:hueOff val="-7009648"/>
                <a:satOff val="10306"/>
                <a:lumOff val="8824"/>
                <a:alphaOff val="0"/>
                <a:shade val="95000"/>
                <a:satMod val="150000"/>
              </a:schemeClr>
            </a:gs>
            <a:gs pos="100000">
              <a:schemeClr val="accent5">
                <a:hueOff val="-7009648"/>
                <a:satOff val="10306"/>
                <a:lumOff val="8824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- 53</a:t>
          </a:r>
          <a:endParaRPr lang="cs-CZ" sz="2100" kern="1200" dirty="0"/>
        </a:p>
      </dsp:txBody>
      <dsp:txXfrm>
        <a:off x="1372636" y="551389"/>
        <a:ext cx="630102" cy="630102"/>
      </dsp:txXfrm>
    </dsp:sp>
    <dsp:sp modelId="{67B6B16E-F1B6-4722-B5C8-77AC8055B164}">
      <dsp:nvSpPr>
        <dsp:cNvPr id="0" name=""/>
        <dsp:cNvSpPr/>
      </dsp:nvSpPr>
      <dsp:spPr>
        <a:xfrm>
          <a:off x="2153039" y="205443"/>
          <a:ext cx="891098" cy="891098"/>
        </a:xfrm>
        <a:prstGeom prst="ellipse">
          <a:avLst/>
        </a:prstGeom>
        <a:gradFill rotWithShape="0">
          <a:gsLst>
            <a:gs pos="0">
              <a:schemeClr val="accent5">
                <a:hueOff val="-14019296"/>
                <a:satOff val="20613"/>
                <a:lumOff val="17647"/>
                <a:alphaOff val="0"/>
                <a:shade val="45000"/>
                <a:satMod val="155000"/>
              </a:schemeClr>
            </a:gs>
            <a:gs pos="60000">
              <a:schemeClr val="accent5">
                <a:hueOff val="-14019296"/>
                <a:satOff val="20613"/>
                <a:lumOff val="17647"/>
                <a:alphaOff val="0"/>
                <a:shade val="95000"/>
                <a:satMod val="150000"/>
              </a:schemeClr>
            </a:gs>
            <a:gs pos="100000">
              <a:schemeClr val="accent5">
                <a:hueOff val="-14019296"/>
                <a:satOff val="20613"/>
                <a:lumOff val="17647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96</a:t>
          </a:r>
          <a:endParaRPr lang="cs-CZ" sz="2100" kern="1200" dirty="0"/>
        </a:p>
      </dsp:txBody>
      <dsp:txXfrm>
        <a:off x="2283537" y="335941"/>
        <a:ext cx="630102" cy="630102"/>
      </dsp:txXfrm>
    </dsp:sp>
    <dsp:sp modelId="{16FEA6A6-5C8E-47C1-8FE5-E5BDDDED4111}">
      <dsp:nvSpPr>
        <dsp:cNvPr id="0" name=""/>
        <dsp:cNvSpPr/>
      </dsp:nvSpPr>
      <dsp:spPr>
        <a:xfrm>
          <a:off x="802389" y="0"/>
          <a:ext cx="2922094" cy="2238028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0C3D18-1E5D-4112-85FF-BC7F0E77E58E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938A57-86DF-4C1D-8789-E23E9B7D7E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86274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938A57-86DF-4C1D-8789-E23E9B7D7E8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7112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2CFEA7-F5E4-4C34-AF88-8A3E15646993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AD0C82-C9E3-446C-9FEE-96F048D918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2CFEA7-F5E4-4C34-AF88-8A3E15646993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AD0C82-C9E3-446C-9FEE-96F048D918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2CFEA7-F5E4-4C34-AF88-8A3E15646993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AD0C82-C9E3-446C-9FEE-96F048D918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2CFEA7-F5E4-4C34-AF88-8A3E15646993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AD0C82-C9E3-446C-9FEE-96F048D918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2CFEA7-F5E4-4C34-AF88-8A3E15646993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AD0C82-C9E3-446C-9FEE-96F048D918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2CFEA7-F5E4-4C34-AF88-8A3E15646993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AD0C82-C9E3-446C-9FEE-96F048D918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2CFEA7-F5E4-4C34-AF88-8A3E15646993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AD0C82-C9E3-446C-9FEE-96F048D918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2CFEA7-F5E4-4C34-AF88-8A3E15646993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AD0C82-C9E3-446C-9FEE-96F048D918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2CFEA7-F5E4-4C34-AF88-8A3E15646993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AD0C82-C9E3-446C-9FEE-96F048D91886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2CFEA7-F5E4-4C34-AF88-8A3E15646993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AD0C82-C9E3-446C-9FEE-96F048D918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2CFEA7-F5E4-4C34-AF88-8A3E15646993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AD0C82-C9E3-446C-9FEE-96F048D918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C2CFEA7-F5E4-4C34-AF88-8A3E15646993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DAD0C82-C9E3-446C-9FEE-96F048D9188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comments" Target="../comments/comment1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13" Type="http://schemas.openxmlformats.org/officeDocument/2006/relationships/comments" Target="../comments/comment2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12" Type="http://schemas.openxmlformats.org/officeDocument/2006/relationships/image" Target="../media/image2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2882" y="4625248"/>
            <a:ext cx="3452732" cy="121835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Nadpis 3"/>
          <p:cNvSpPr>
            <a:spLocks noGrp="1"/>
          </p:cNvSpPr>
          <p:nvPr>
            <p:ph type="title"/>
          </p:nvPr>
        </p:nvSpPr>
        <p:spPr>
          <a:xfrm>
            <a:off x="755576" y="1250757"/>
            <a:ext cx="7704856" cy="95410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VY_32_INOVACE_12_POČÍTÁNÍ ZPAMĚTI 2</a:t>
            </a:r>
            <a:endParaRPr lang="cs-CZ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Podnadpis 2"/>
          <p:cNvSpPr txBox="1">
            <a:spLocks noGrp="1"/>
          </p:cNvSpPr>
          <p:nvPr>
            <p:ph idx="1"/>
          </p:nvPr>
        </p:nvSpPr>
        <p:spPr>
          <a:xfrm>
            <a:off x="1187624" y="2852936"/>
            <a:ext cx="6777317" cy="961331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Autorem materiálu a všech jeho částí, není-li uvedeno jinak, je Mgr. Marie Nováková, financováno z ESF a státního rozpočtu.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3187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70583" y="306626"/>
            <a:ext cx="52233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VY_32_INOVACE_12_POČÍTÁNÍ ZPAMĚTI 2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83568" y="706857"/>
            <a:ext cx="7684736" cy="52322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ln w="50800"/>
                <a:solidFill>
                  <a:srgbClr val="7030A0"/>
                </a:solidFill>
              </a:rPr>
              <a:t>POČÍTÁNÍ ZPAMĚTI – 2. ROČNÍK</a:t>
            </a:r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92799246"/>
              </p:ext>
            </p:extLst>
          </p:nvPr>
        </p:nvGraphicFramePr>
        <p:xfrm>
          <a:off x="154850" y="2132856"/>
          <a:ext cx="4464496" cy="31683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033959690"/>
              </p:ext>
            </p:extLst>
          </p:nvPr>
        </p:nvGraphicFramePr>
        <p:xfrm>
          <a:off x="4317237" y="2204864"/>
          <a:ext cx="4464496" cy="31683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2" name="Ovál 1"/>
          <p:cNvSpPr/>
          <p:nvPr/>
        </p:nvSpPr>
        <p:spPr>
          <a:xfrm>
            <a:off x="3347864" y="382404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0</a:t>
            </a:r>
            <a:endParaRPr lang="cs-CZ" b="1" dirty="0"/>
          </a:p>
        </p:txBody>
      </p:sp>
      <p:sp>
        <p:nvSpPr>
          <p:cNvPr id="8" name="Ovál 7"/>
          <p:cNvSpPr/>
          <p:nvPr/>
        </p:nvSpPr>
        <p:spPr>
          <a:xfrm>
            <a:off x="442392" y="3432953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</a:t>
            </a:r>
            <a:endParaRPr lang="cs-CZ" b="1" dirty="0"/>
          </a:p>
        </p:txBody>
      </p:sp>
      <p:sp>
        <p:nvSpPr>
          <p:cNvPr id="9" name="Ovál 8"/>
          <p:cNvSpPr/>
          <p:nvPr/>
        </p:nvSpPr>
        <p:spPr>
          <a:xfrm>
            <a:off x="539552" y="4572163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2</a:t>
            </a:r>
            <a:endParaRPr lang="cs-CZ" b="1" dirty="0"/>
          </a:p>
        </p:txBody>
      </p:sp>
      <p:sp>
        <p:nvSpPr>
          <p:cNvPr id="10" name="Ovál 9"/>
          <p:cNvSpPr/>
          <p:nvPr/>
        </p:nvSpPr>
        <p:spPr>
          <a:xfrm>
            <a:off x="7481144" y="4287336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20</a:t>
            </a:r>
            <a:endParaRPr lang="cs-CZ" b="1" dirty="0"/>
          </a:p>
        </p:txBody>
      </p:sp>
      <p:sp>
        <p:nvSpPr>
          <p:cNvPr id="11" name="Ovál 10"/>
          <p:cNvSpPr/>
          <p:nvPr/>
        </p:nvSpPr>
        <p:spPr>
          <a:xfrm>
            <a:off x="4753769" y="382404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21</a:t>
            </a:r>
            <a:endParaRPr lang="cs-CZ" b="1" dirty="0"/>
          </a:p>
        </p:txBody>
      </p:sp>
      <p:sp>
        <p:nvSpPr>
          <p:cNvPr id="12" name="Ovál 11"/>
          <p:cNvSpPr/>
          <p:nvPr/>
        </p:nvSpPr>
        <p:spPr>
          <a:xfrm>
            <a:off x="7874246" y="3212976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22</a:t>
            </a:r>
            <a:endParaRPr lang="cs-CZ" b="1" dirty="0"/>
          </a:p>
        </p:txBody>
      </p:sp>
      <p:sp>
        <p:nvSpPr>
          <p:cNvPr id="13" name="Zástupný symbol pro zápatí 12"/>
          <p:cNvSpPr>
            <a:spLocks noGrp="1"/>
          </p:cNvSpPr>
          <p:nvPr/>
        </p:nvSpPr>
        <p:spPr>
          <a:xfrm>
            <a:off x="248960" y="6264176"/>
            <a:ext cx="88950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l" defTabSz="914400" rtl="0" eaLnBrk="1" latinLnBrk="0" hangingPunct="1">
              <a:defRPr sz="11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Autorem materiálu a všech jeho částí, není-li uvedeno jinak, je Mgr. Marie Nováková, financováno z ESF a státního rozpočtu.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5889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35808" y="677958"/>
            <a:ext cx="7684736" cy="52322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ln w="50800"/>
                <a:solidFill>
                  <a:srgbClr val="7030A0"/>
                </a:solidFill>
              </a:rPr>
              <a:t>POČÍTÁNÍ ZPAMĚTI – 2. ROČNÍK</a:t>
            </a: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4175429316"/>
              </p:ext>
            </p:extLst>
          </p:nvPr>
        </p:nvGraphicFramePr>
        <p:xfrm>
          <a:off x="4499992" y="1844824"/>
          <a:ext cx="4464496" cy="31683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036831604"/>
              </p:ext>
            </p:extLst>
          </p:nvPr>
        </p:nvGraphicFramePr>
        <p:xfrm>
          <a:off x="251582" y="1772816"/>
          <a:ext cx="4464496" cy="31683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7" name="Ovál 6"/>
          <p:cNvSpPr/>
          <p:nvPr/>
        </p:nvSpPr>
        <p:spPr>
          <a:xfrm>
            <a:off x="186485" y="353815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13</a:t>
            </a:r>
            <a:endParaRPr lang="cs-CZ" b="1" dirty="0"/>
          </a:p>
        </p:txBody>
      </p:sp>
      <p:sp>
        <p:nvSpPr>
          <p:cNvPr id="8" name="Ovál 7"/>
          <p:cNvSpPr/>
          <p:nvPr/>
        </p:nvSpPr>
        <p:spPr>
          <a:xfrm>
            <a:off x="7963344" y="328498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/>
              <a:t>0</a:t>
            </a:r>
          </a:p>
        </p:txBody>
      </p:sp>
      <p:sp>
        <p:nvSpPr>
          <p:cNvPr id="9" name="Ovál 8"/>
          <p:cNvSpPr/>
          <p:nvPr/>
        </p:nvSpPr>
        <p:spPr>
          <a:xfrm>
            <a:off x="1212545" y="489660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2</a:t>
            </a:r>
            <a:endParaRPr lang="cs-CZ" b="1" dirty="0"/>
          </a:p>
        </p:txBody>
      </p:sp>
      <p:sp>
        <p:nvSpPr>
          <p:cNvPr id="10" name="Ovál 9"/>
          <p:cNvSpPr/>
          <p:nvPr/>
        </p:nvSpPr>
        <p:spPr>
          <a:xfrm>
            <a:off x="3923928" y="472514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/>
              <a:t>1</a:t>
            </a:r>
          </a:p>
        </p:txBody>
      </p:sp>
      <p:sp>
        <p:nvSpPr>
          <p:cNvPr id="11" name="Ovál 10"/>
          <p:cNvSpPr/>
          <p:nvPr/>
        </p:nvSpPr>
        <p:spPr>
          <a:xfrm>
            <a:off x="3742862" y="328498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/>
              <a:t>4</a:t>
            </a:r>
          </a:p>
        </p:txBody>
      </p:sp>
      <p:sp>
        <p:nvSpPr>
          <p:cNvPr id="12" name="Ovál 11"/>
          <p:cNvSpPr/>
          <p:nvPr/>
        </p:nvSpPr>
        <p:spPr>
          <a:xfrm>
            <a:off x="5828343" y="5031766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2</a:t>
            </a:r>
            <a:endParaRPr lang="cs-CZ" b="1" dirty="0"/>
          </a:p>
        </p:txBody>
      </p:sp>
      <p:sp>
        <p:nvSpPr>
          <p:cNvPr id="13" name="Zástupný symbol pro zápatí 12"/>
          <p:cNvSpPr>
            <a:spLocks noGrp="1"/>
          </p:cNvSpPr>
          <p:nvPr/>
        </p:nvSpPr>
        <p:spPr>
          <a:xfrm>
            <a:off x="95796" y="5963836"/>
            <a:ext cx="89647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l" defTabSz="914400" rtl="0" eaLnBrk="1" latinLnBrk="0" hangingPunct="1">
              <a:defRPr sz="11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Autorem materiálu a všech jeho částí, není-li uvedeno jinak, je Mgr. Marie Nováková, financováno z ESF a státního rozpočtu.</a:t>
            </a:r>
            <a:endParaRPr lang="cs-CZ" dirty="0"/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9116" y="6146398"/>
            <a:ext cx="1914884" cy="675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2170583" y="306626"/>
            <a:ext cx="52233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VY_32_INOVACE_12_POČÍTÁNÍ ZPAMĚTI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2995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33</TotalTime>
  <Words>130</Words>
  <Application>Microsoft Office PowerPoint</Application>
  <PresentationFormat>Předvádění na obrazovce (4:3)</PresentationFormat>
  <Paragraphs>37</Paragraphs>
  <Slides>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Aspekt</vt:lpstr>
      <vt:lpstr>VY_32_INOVACE_12_POČÍTÁNÍ ZPAMĚTI 2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ref</cp:lastModifiedBy>
  <cp:revision>10</cp:revision>
  <dcterms:created xsi:type="dcterms:W3CDTF">2011-04-10T13:20:55Z</dcterms:created>
  <dcterms:modified xsi:type="dcterms:W3CDTF">2013-05-11T14:41:25Z</dcterms:modified>
</cp:coreProperties>
</file>