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1.xml" ContentType="application/vnd.openxmlformats-officedocument.presentationml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21:00:11.299" idx="1">
    <p:pos x="147" y="221"/>
    <p:text>Řešení: 35 + 6 = 41, 75 + 6 = 81, 55 + 6 = 61, 65 + 6 = 71, 16 + 8 = 24, 36 + 8 = 44, 46 + 8 = 54, 76 + 8 = 84.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21:03:59.362" idx="2">
    <p:pos x="111" y="156"/>
    <p:text>Řešení:14 + 9 = 23, 64 + 9 = 73, 44 + 9 = 53, 24 + 9 = 33, 6 + 7 = 13, 76 + 7 = 83, 86 + 7 = 93, 36 + 7 = 43.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092509-5348-46B6-88B2-F9D0ACA88EDF}" type="doc">
      <dgm:prSet loTypeId="urn:microsoft.com/office/officeart/2005/8/layout/matrix1" loCatId="matrix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8463729-685C-44D1-A0CE-85C67336A718}">
      <dgm:prSet phldrT="[Text]"/>
      <dgm:spPr/>
      <dgm:t>
        <a:bodyPr/>
        <a:lstStyle/>
        <a:p>
          <a:r>
            <a:rPr lang="cs-CZ" dirty="0" smtClean="0"/>
            <a:t>+ 6</a:t>
          </a:r>
          <a:endParaRPr lang="cs-CZ" dirty="0"/>
        </a:p>
      </dgm:t>
    </dgm:pt>
    <dgm:pt modelId="{DBE022AA-05AB-4CC3-8407-BD3D5997C105}" type="parTrans" cxnId="{BAD9BD46-5DDE-4363-A8E7-4E9945A9D751}">
      <dgm:prSet/>
      <dgm:spPr/>
      <dgm:t>
        <a:bodyPr/>
        <a:lstStyle/>
        <a:p>
          <a:endParaRPr lang="cs-CZ"/>
        </a:p>
      </dgm:t>
    </dgm:pt>
    <dgm:pt modelId="{543F85D8-A722-427D-A6A3-530FB258F052}" type="sibTrans" cxnId="{BAD9BD46-5DDE-4363-A8E7-4E9945A9D751}">
      <dgm:prSet/>
      <dgm:spPr/>
      <dgm:t>
        <a:bodyPr/>
        <a:lstStyle/>
        <a:p>
          <a:endParaRPr lang="cs-CZ"/>
        </a:p>
      </dgm:t>
    </dgm:pt>
    <dgm:pt modelId="{8A16D532-6B60-4A2D-A258-D529A6CE3372}">
      <dgm:prSet phldrT="[Text]"/>
      <dgm:spPr/>
      <dgm:t>
        <a:bodyPr/>
        <a:lstStyle/>
        <a:p>
          <a:r>
            <a:rPr lang="cs-CZ" dirty="0" smtClean="0"/>
            <a:t>35</a:t>
          </a:r>
          <a:endParaRPr lang="cs-CZ" dirty="0"/>
        </a:p>
      </dgm:t>
    </dgm:pt>
    <dgm:pt modelId="{FBDDD4D8-EA48-4879-989F-4CFABD4E3A17}" type="parTrans" cxnId="{AA58AD96-7AD5-44FD-8037-749B14C6AF1B}">
      <dgm:prSet/>
      <dgm:spPr/>
      <dgm:t>
        <a:bodyPr/>
        <a:lstStyle/>
        <a:p>
          <a:endParaRPr lang="cs-CZ"/>
        </a:p>
      </dgm:t>
    </dgm:pt>
    <dgm:pt modelId="{B898D200-C45B-435D-9A59-D7B0CE0ECF3D}" type="sibTrans" cxnId="{AA58AD96-7AD5-44FD-8037-749B14C6AF1B}">
      <dgm:prSet/>
      <dgm:spPr/>
      <dgm:t>
        <a:bodyPr/>
        <a:lstStyle/>
        <a:p>
          <a:endParaRPr lang="cs-CZ"/>
        </a:p>
      </dgm:t>
    </dgm:pt>
    <dgm:pt modelId="{F1444150-8527-44FE-B2A8-E1BDFFA50450}">
      <dgm:prSet phldrT="[Text]"/>
      <dgm:spPr/>
      <dgm:t>
        <a:bodyPr/>
        <a:lstStyle/>
        <a:p>
          <a:r>
            <a:rPr lang="cs-CZ" dirty="0" smtClean="0"/>
            <a:t>75</a:t>
          </a:r>
          <a:endParaRPr lang="cs-CZ" dirty="0"/>
        </a:p>
      </dgm:t>
    </dgm:pt>
    <dgm:pt modelId="{2BA26333-0AF2-414E-AEA8-6E93E91B41E7}" type="parTrans" cxnId="{E906C3B4-4015-4315-9779-A8CF2F74C3BD}">
      <dgm:prSet/>
      <dgm:spPr/>
      <dgm:t>
        <a:bodyPr/>
        <a:lstStyle/>
        <a:p>
          <a:endParaRPr lang="cs-CZ"/>
        </a:p>
      </dgm:t>
    </dgm:pt>
    <dgm:pt modelId="{FDA967BF-7403-44CD-BD5D-982314475D7C}" type="sibTrans" cxnId="{E906C3B4-4015-4315-9779-A8CF2F74C3BD}">
      <dgm:prSet/>
      <dgm:spPr/>
      <dgm:t>
        <a:bodyPr/>
        <a:lstStyle/>
        <a:p>
          <a:endParaRPr lang="cs-CZ"/>
        </a:p>
      </dgm:t>
    </dgm:pt>
    <dgm:pt modelId="{FBF74687-08E9-4535-9760-EAFD32602E64}">
      <dgm:prSet phldrT="[Text]"/>
      <dgm:spPr/>
      <dgm:t>
        <a:bodyPr/>
        <a:lstStyle/>
        <a:p>
          <a:r>
            <a:rPr lang="cs-CZ" dirty="0" smtClean="0"/>
            <a:t>55</a:t>
          </a:r>
          <a:endParaRPr lang="cs-CZ" dirty="0"/>
        </a:p>
      </dgm:t>
    </dgm:pt>
    <dgm:pt modelId="{0ADAB242-CE73-4431-9F02-3BDD3FCAE752}" type="parTrans" cxnId="{8BE13C53-DDF8-4A1B-87F4-89F254F3AC86}">
      <dgm:prSet/>
      <dgm:spPr/>
      <dgm:t>
        <a:bodyPr/>
        <a:lstStyle/>
        <a:p>
          <a:endParaRPr lang="cs-CZ"/>
        </a:p>
      </dgm:t>
    </dgm:pt>
    <dgm:pt modelId="{27A17317-68CA-4C94-AD8E-DE073D7BFD05}" type="sibTrans" cxnId="{8BE13C53-DDF8-4A1B-87F4-89F254F3AC86}">
      <dgm:prSet/>
      <dgm:spPr/>
      <dgm:t>
        <a:bodyPr/>
        <a:lstStyle/>
        <a:p>
          <a:endParaRPr lang="cs-CZ"/>
        </a:p>
      </dgm:t>
    </dgm:pt>
    <dgm:pt modelId="{A4B91E63-2DAC-4667-A29B-1C9A6EE821D7}">
      <dgm:prSet phldrT="[Text]"/>
      <dgm:spPr/>
      <dgm:t>
        <a:bodyPr/>
        <a:lstStyle/>
        <a:p>
          <a:r>
            <a:rPr lang="cs-CZ" dirty="0" smtClean="0"/>
            <a:t>65</a:t>
          </a:r>
          <a:endParaRPr lang="cs-CZ" dirty="0"/>
        </a:p>
      </dgm:t>
    </dgm:pt>
    <dgm:pt modelId="{22D246EB-C792-4E87-8DDC-3460F43204DB}" type="parTrans" cxnId="{F3989A1D-577F-4D6E-B087-D029899FAD40}">
      <dgm:prSet/>
      <dgm:spPr/>
      <dgm:t>
        <a:bodyPr/>
        <a:lstStyle/>
        <a:p>
          <a:endParaRPr lang="cs-CZ"/>
        </a:p>
      </dgm:t>
    </dgm:pt>
    <dgm:pt modelId="{CFE53680-3895-4F2F-83B7-54293542EAEE}" type="sibTrans" cxnId="{F3989A1D-577F-4D6E-B087-D029899FAD40}">
      <dgm:prSet/>
      <dgm:spPr/>
      <dgm:t>
        <a:bodyPr/>
        <a:lstStyle/>
        <a:p>
          <a:endParaRPr lang="cs-CZ"/>
        </a:p>
      </dgm:t>
    </dgm:pt>
    <dgm:pt modelId="{C61AE50C-1EE4-4B9D-9D0F-D40728AF1AB4}" type="pres">
      <dgm:prSet presAssocID="{EA092509-5348-46B6-88B2-F9D0ACA88ED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AB9C86-A9B4-4BEB-BEA6-F273A2074D39}" type="pres">
      <dgm:prSet presAssocID="{EA092509-5348-46B6-88B2-F9D0ACA88EDF}" presName="matrix" presStyleCnt="0"/>
      <dgm:spPr/>
    </dgm:pt>
    <dgm:pt modelId="{C3D09369-50BB-47D2-A7D4-03414AAEA79F}" type="pres">
      <dgm:prSet presAssocID="{EA092509-5348-46B6-88B2-F9D0ACA88EDF}" presName="tile1" presStyleLbl="node1" presStyleIdx="0" presStyleCnt="4"/>
      <dgm:spPr/>
      <dgm:t>
        <a:bodyPr/>
        <a:lstStyle/>
        <a:p>
          <a:endParaRPr lang="cs-CZ"/>
        </a:p>
      </dgm:t>
    </dgm:pt>
    <dgm:pt modelId="{4CC60F8C-9808-4201-AFD9-925F5F97AF61}" type="pres">
      <dgm:prSet presAssocID="{EA092509-5348-46B6-88B2-F9D0ACA88ED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4B73C-FDBC-4774-829F-67FF8538C8F9}" type="pres">
      <dgm:prSet presAssocID="{EA092509-5348-46B6-88B2-F9D0ACA88EDF}" presName="tile2" presStyleLbl="node1" presStyleIdx="1" presStyleCnt="4"/>
      <dgm:spPr/>
      <dgm:t>
        <a:bodyPr/>
        <a:lstStyle/>
        <a:p>
          <a:endParaRPr lang="cs-CZ"/>
        </a:p>
      </dgm:t>
    </dgm:pt>
    <dgm:pt modelId="{04D4820E-74B0-42C7-9478-EF221CC50259}" type="pres">
      <dgm:prSet presAssocID="{EA092509-5348-46B6-88B2-F9D0ACA88ED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3BD19-52B2-4AA1-BBE1-592963A63B81}" type="pres">
      <dgm:prSet presAssocID="{EA092509-5348-46B6-88B2-F9D0ACA88EDF}" presName="tile3" presStyleLbl="node1" presStyleIdx="2" presStyleCnt="4" custLinFactNeighborY="2217"/>
      <dgm:spPr/>
      <dgm:t>
        <a:bodyPr/>
        <a:lstStyle/>
        <a:p>
          <a:endParaRPr lang="cs-CZ"/>
        </a:p>
      </dgm:t>
    </dgm:pt>
    <dgm:pt modelId="{E8128FDA-0447-41D8-BA61-521E3CB72176}" type="pres">
      <dgm:prSet presAssocID="{EA092509-5348-46B6-88B2-F9D0ACA88ED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6AEE43-0FAA-4450-AEE0-DFDA0B4ED2EA}" type="pres">
      <dgm:prSet presAssocID="{EA092509-5348-46B6-88B2-F9D0ACA88EDF}" presName="tile4" presStyleLbl="node1" presStyleIdx="3" presStyleCnt="4"/>
      <dgm:spPr/>
      <dgm:t>
        <a:bodyPr/>
        <a:lstStyle/>
        <a:p>
          <a:endParaRPr lang="cs-CZ"/>
        </a:p>
      </dgm:t>
    </dgm:pt>
    <dgm:pt modelId="{18F48897-F4C2-400E-8793-E17C09AB16E5}" type="pres">
      <dgm:prSet presAssocID="{EA092509-5348-46B6-88B2-F9D0ACA88ED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A5D39-D772-488D-A197-8F65434832F1}" type="pres">
      <dgm:prSet presAssocID="{EA092509-5348-46B6-88B2-F9D0ACA88ED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A58AD96-7AD5-44FD-8037-749B14C6AF1B}" srcId="{68463729-685C-44D1-A0CE-85C67336A718}" destId="{8A16D532-6B60-4A2D-A258-D529A6CE3372}" srcOrd="0" destOrd="0" parTransId="{FBDDD4D8-EA48-4879-989F-4CFABD4E3A17}" sibTransId="{B898D200-C45B-435D-9A59-D7B0CE0ECF3D}"/>
    <dgm:cxn modelId="{4FBC652B-998B-4E01-99C3-3F98209F3B84}" type="presOf" srcId="{8A16D532-6B60-4A2D-A258-D529A6CE3372}" destId="{4CC60F8C-9808-4201-AFD9-925F5F97AF61}" srcOrd="1" destOrd="0" presId="urn:microsoft.com/office/officeart/2005/8/layout/matrix1"/>
    <dgm:cxn modelId="{8BE13C53-DDF8-4A1B-87F4-89F254F3AC86}" srcId="{68463729-685C-44D1-A0CE-85C67336A718}" destId="{FBF74687-08E9-4535-9760-EAFD32602E64}" srcOrd="2" destOrd="0" parTransId="{0ADAB242-CE73-4431-9F02-3BDD3FCAE752}" sibTransId="{27A17317-68CA-4C94-AD8E-DE073D7BFD05}"/>
    <dgm:cxn modelId="{370DDE6F-BBEB-4CAF-B1A9-C9452039FBE3}" type="presOf" srcId="{FBF74687-08E9-4535-9760-EAFD32602E64}" destId="{FD63BD19-52B2-4AA1-BBE1-592963A63B81}" srcOrd="0" destOrd="0" presId="urn:microsoft.com/office/officeart/2005/8/layout/matrix1"/>
    <dgm:cxn modelId="{E906C3B4-4015-4315-9779-A8CF2F74C3BD}" srcId="{68463729-685C-44D1-A0CE-85C67336A718}" destId="{F1444150-8527-44FE-B2A8-E1BDFFA50450}" srcOrd="1" destOrd="0" parTransId="{2BA26333-0AF2-414E-AEA8-6E93E91B41E7}" sibTransId="{FDA967BF-7403-44CD-BD5D-982314475D7C}"/>
    <dgm:cxn modelId="{E9F0D96A-A33F-413F-A2C6-578D41B052DB}" type="presOf" srcId="{A4B91E63-2DAC-4667-A29B-1C9A6EE821D7}" destId="{18F48897-F4C2-400E-8793-E17C09AB16E5}" srcOrd="1" destOrd="0" presId="urn:microsoft.com/office/officeart/2005/8/layout/matrix1"/>
    <dgm:cxn modelId="{BAD9BD46-5DDE-4363-A8E7-4E9945A9D751}" srcId="{EA092509-5348-46B6-88B2-F9D0ACA88EDF}" destId="{68463729-685C-44D1-A0CE-85C67336A718}" srcOrd="0" destOrd="0" parTransId="{DBE022AA-05AB-4CC3-8407-BD3D5997C105}" sibTransId="{543F85D8-A722-427D-A6A3-530FB258F052}"/>
    <dgm:cxn modelId="{F3989A1D-577F-4D6E-B087-D029899FAD40}" srcId="{68463729-685C-44D1-A0CE-85C67336A718}" destId="{A4B91E63-2DAC-4667-A29B-1C9A6EE821D7}" srcOrd="3" destOrd="0" parTransId="{22D246EB-C792-4E87-8DDC-3460F43204DB}" sibTransId="{CFE53680-3895-4F2F-83B7-54293542EAEE}"/>
    <dgm:cxn modelId="{E48B6444-ACE3-41E4-8970-3CD9F77CC6C6}" type="presOf" srcId="{F1444150-8527-44FE-B2A8-E1BDFFA50450}" destId="{2454B73C-FDBC-4774-829F-67FF8538C8F9}" srcOrd="0" destOrd="0" presId="urn:microsoft.com/office/officeart/2005/8/layout/matrix1"/>
    <dgm:cxn modelId="{A98FF407-1343-4194-8332-7869C7E936B3}" type="presOf" srcId="{EA092509-5348-46B6-88B2-F9D0ACA88EDF}" destId="{C61AE50C-1EE4-4B9D-9D0F-D40728AF1AB4}" srcOrd="0" destOrd="0" presId="urn:microsoft.com/office/officeart/2005/8/layout/matrix1"/>
    <dgm:cxn modelId="{36C3F787-4697-4477-B1A2-FEED13746175}" type="presOf" srcId="{A4B91E63-2DAC-4667-A29B-1C9A6EE821D7}" destId="{9E6AEE43-0FAA-4450-AEE0-DFDA0B4ED2EA}" srcOrd="0" destOrd="0" presId="urn:microsoft.com/office/officeart/2005/8/layout/matrix1"/>
    <dgm:cxn modelId="{5C27A0CC-0795-4922-AA22-4709CBD3DD41}" type="presOf" srcId="{FBF74687-08E9-4535-9760-EAFD32602E64}" destId="{E8128FDA-0447-41D8-BA61-521E3CB72176}" srcOrd="1" destOrd="0" presId="urn:microsoft.com/office/officeart/2005/8/layout/matrix1"/>
    <dgm:cxn modelId="{01EDB15E-5565-44E6-B766-110C471EAAC8}" type="presOf" srcId="{68463729-685C-44D1-A0CE-85C67336A718}" destId="{E49A5D39-D772-488D-A197-8F65434832F1}" srcOrd="0" destOrd="0" presId="urn:microsoft.com/office/officeart/2005/8/layout/matrix1"/>
    <dgm:cxn modelId="{0B9E02E4-039B-428B-9D48-01E6FF343756}" type="presOf" srcId="{F1444150-8527-44FE-B2A8-E1BDFFA50450}" destId="{04D4820E-74B0-42C7-9478-EF221CC50259}" srcOrd="1" destOrd="0" presId="urn:microsoft.com/office/officeart/2005/8/layout/matrix1"/>
    <dgm:cxn modelId="{7851B584-E34B-4ACB-9CD8-3521999EBE90}" type="presOf" srcId="{8A16D532-6B60-4A2D-A258-D529A6CE3372}" destId="{C3D09369-50BB-47D2-A7D4-03414AAEA79F}" srcOrd="0" destOrd="0" presId="urn:microsoft.com/office/officeart/2005/8/layout/matrix1"/>
    <dgm:cxn modelId="{9AB371E3-532F-4A9A-8442-65D2D5A9EA42}" type="presParOf" srcId="{C61AE50C-1EE4-4B9D-9D0F-D40728AF1AB4}" destId="{E9AB9C86-A9B4-4BEB-BEA6-F273A2074D39}" srcOrd="0" destOrd="0" presId="urn:microsoft.com/office/officeart/2005/8/layout/matrix1"/>
    <dgm:cxn modelId="{64281E62-832E-4E96-A959-9BDCE324E8D1}" type="presParOf" srcId="{E9AB9C86-A9B4-4BEB-BEA6-F273A2074D39}" destId="{C3D09369-50BB-47D2-A7D4-03414AAEA79F}" srcOrd="0" destOrd="0" presId="urn:microsoft.com/office/officeart/2005/8/layout/matrix1"/>
    <dgm:cxn modelId="{9CD29070-B8E9-44C0-AA4B-6D99243DB350}" type="presParOf" srcId="{E9AB9C86-A9B4-4BEB-BEA6-F273A2074D39}" destId="{4CC60F8C-9808-4201-AFD9-925F5F97AF61}" srcOrd="1" destOrd="0" presId="urn:microsoft.com/office/officeart/2005/8/layout/matrix1"/>
    <dgm:cxn modelId="{DD1E6129-9DFA-4A5F-8DE2-C6E40A352E90}" type="presParOf" srcId="{E9AB9C86-A9B4-4BEB-BEA6-F273A2074D39}" destId="{2454B73C-FDBC-4774-829F-67FF8538C8F9}" srcOrd="2" destOrd="0" presId="urn:microsoft.com/office/officeart/2005/8/layout/matrix1"/>
    <dgm:cxn modelId="{1AA3B6FD-0EA2-4170-AA53-832164C51F52}" type="presParOf" srcId="{E9AB9C86-A9B4-4BEB-BEA6-F273A2074D39}" destId="{04D4820E-74B0-42C7-9478-EF221CC50259}" srcOrd="3" destOrd="0" presId="urn:microsoft.com/office/officeart/2005/8/layout/matrix1"/>
    <dgm:cxn modelId="{98A8934C-A2B1-42D6-8409-709908B35DC2}" type="presParOf" srcId="{E9AB9C86-A9B4-4BEB-BEA6-F273A2074D39}" destId="{FD63BD19-52B2-4AA1-BBE1-592963A63B81}" srcOrd="4" destOrd="0" presId="urn:microsoft.com/office/officeart/2005/8/layout/matrix1"/>
    <dgm:cxn modelId="{E2750633-CE07-44F9-B618-D6A7A47A0A88}" type="presParOf" srcId="{E9AB9C86-A9B4-4BEB-BEA6-F273A2074D39}" destId="{E8128FDA-0447-41D8-BA61-521E3CB72176}" srcOrd="5" destOrd="0" presId="urn:microsoft.com/office/officeart/2005/8/layout/matrix1"/>
    <dgm:cxn modelId="{57E71E65-75CB-4504-9FBB-38030E470FCD}" type="presParOf" srcId="{E9AB9C86-A9B4-4BEB-BEA6-F273A2074D39}" destId="{9E6AEE43-0FAA-4450-AEE0-DFDA0B4ED2EA}" srcOrd="6" destOrd="0" presId="urn:microsoft.com/office/officeart/2005/8/layout/matrix1"/>
    <dgm:cxn modelId="{9F92642D-1B83-465E-8369-57A3C4875667}" type="presParOf" srcId="{E9AB9C86-A9B4-4BEB-BEA6-F273A2074D39}" destId="{18F48897-F4C2-400E-8793-E17C09AB16E5}" srcOrd="7" destOrd="0" presId="urn:microsoft.com/office/officeart/2005/8/layout/matrix1"/>
    <dgm:cxn modelId="{256E9F26-12C6-45BC-AF08-CCB939F5682A}" type="presParOf" srcId="{C61AE50C-1EE4-4B9D-9D0F-D40728AF1AB4}" destId="{E49A5D39-D772-488D-A197-8F65434832F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092509-5348-46B6-88B2-F9D0ACA88EDF}" type="doc">
      <dgm:prSet loTypeId="urn:microsoft.com/office/officeart/2005/8/layout/matrix1" loCatId="matrix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8463729-685C-44D1-A0CE-85C67336A718}">
      <dgm:prSet phldrT="[Text]"/>
      <dgm:spPr/>
      <dgm:t>
        <a:bodyPr/>
        <a:lstStyle/>
        <a:p>
          <a:r>
            <a:rPr lang="cs-CZ" dirty="0" smtClean="0"/>
            <a:t>+ 8</a:t>
          </a:r>
          <a:endParaRPr lang="cs-CZ" dirty="0"/>
        </a:p>
      </dgm:t>
    </dgm:pt>
    <dgm:pt modelId="{DBE022AA-05AB-4CC3-8407-BD3D5997C105}" type="parTrans" cxnId="{BAD9BD46-5DDE-4363-A8E7-4E9945A9D751}">
      <dgm:prSet/>
      <dgm:spPr/>
      <dgm:t>
        <a:bodyPr/>
        <a:lstStyle/>
        <a:p>
          <a:endParaRPr lang="cs-CZ"/>
        </a:p>
      </dgm:t>
    </dgm:pt>
    <dgm:pt modelId="{543F85D8-A722-427D-A6A3-530FB258F052}" type="sibTrans" cxnId="{BAD9BD46-5DDE-4363-A8E7-4E9945A9D751}">
      <dgm:prSet/>
      <dgm:spPr/>
      <dgm:t>
        <a:bodyPr/>
        <a:lstStyle/>
        <a:p>
          <a:endParaRPr lang="cs-CZ"/>
        </a:p>
      </dgm:t>
    </dgm:pt>
    <dgm:pt modelId="{8A16D532-6B60-4A2D-A258-D529A6CE3372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FBDDD4D8-EA48-4879-989F-4CFABD4E3A17}" type="parTrans" cxnId="{AA58AD96-7AD5-44FD-8037-749B14C6AF1B}">
      <dgm:prSet/>
      <dgm:spPr/>
      <dgm:t>
        <a:bodyPr/>
        <a:lstStyle/>
        <a:p>
          <a:endParaRPr lang="cs-CZ"/>
        </a:p>
      </dgm:t>
    </dgm:pt>
    <dgm:pt modelId="{B898D200-C45B-435D-9A59-D7B0CE0ECF3D}" type="sibTrans" cxnId="{AA58AD96-7AD5-44FD-8037-749B14C6AF1B}">
      <dgm:prSet/>
      <dgm:spPr/>
      <dgm:t>
        <a:bodyPr/>
        <a:lstStyle/>
        <a:p>
          <a:endParaRPr lang="cs-CZ"/>
        </a:p>
      </dgm:t>
    </dgm:pt>
    <dgm:pt modelId="{F1444150-8527-44FE-B2A8-E1BDFFA50450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2BA26333-0AF2-414E-AEA8-6E93E91B41E7}" type="parTrans" cxnId="{E906C3B4-4015-4315-9779-A8CF2F74C3BD}">
      <dgm:prSet/>
      <dgm:spPr/>
      <dgm:t>
        <a:bodyPr/>
        <a:lstStyle/>
        <a:p>
          <a:endParaRPr lang="cs-CZ"/>
        </a:p>
      </dgm:t>
    </dgm:pt>
    <dgm:pt modelId="{FDA967BF-7403-44CD-BD5D-982314475D7C}" type="sibTrans" cxnId="{E906C3B4-4015-4315-9779-A8CF2F74C3BD}">
      <dgm:prSet/>
      <dgm:spPr/>
      <dgm:t>
        <a:bodyPr/>
        <a:lstStyle/>
        <a:p>
          <a:endParaRPr lang="cs-CZ"/>
        </a:p>
      </dgm:t>
    </dgm:pt>
    <dgm:pt modelId="{FBF74687-08E9-4535-9760-EAFD32602E64}">
      <dgm:prSet phldrT="[Text]"/>
      <dgm:spPr/>
      <dgm:t>
        <a:bodyPr/>
        <a:lstStyle/>
        <a:p>
          <a:r>
            <a:rPr lang="cs-CZ" dirty="0" smtClean="0"/>
            <a:t>46</a:t>
          </a:r>
          <a:endParaRPr lang="cs-CZ" dirty="0"/>
        </a:p>
      </dgm:t>
    </dgm:pt>
    <dgm:pt modelId="{0ADAB242-CE73-4431-9F02-3BDD3FCAE752}" type="parTrans" cxnId="{8BE13C53-DDF8-4A1B-87F4-89F254F3AC86}">
      <dgm:prSet/>
      <dgm:spPr/>
      <dgm:t>
        <a:bodyPr/>
        <a:lstStyle/>
        <a:p>
          <a:endParaRPr lang="cs-CZ"/>
        </a:p>
      </dgm:t>
    </dgm:pt>
    <dgm:pt modelId="{27A17317-68CA-4C94-AD8E-DE073D7BFD05}" type="sibTrans" cxnId="{8BE13C53-DDF8-4A1B-87F4-89F254F3AC86}">
      <dgm:prSet/>
      <dgm:spPr/>
      <dgm:t>
        <a:bodyPr/>
        <a:lstStyle/>
        <a:p>
          <a:endParaRPr lang="cs-CZ"/>
        </a:p>
      </dgm:t>
    </dgm:pt>
    <dgm:pt modelId="{A4B91E63-2DAC-4667-A29B-1C9A6EE821D7}">
      <dgm:prSet phldrT="[Text]"/>
      <dgm:spPr/>
      <dgm:t>
        <a:bodyPr/>
        <a:lstStyle/>
        <a:p>
          <a:r>
            <a:rPr lang="cs-CZ" dirty="0" smtClean="0"/>
            <a:t>76</a:t>
          </a:r>
          <a:endParaRPr lang="cs-CZ" dirty="0"/>
        </a:p>
      </dgm:t>
    </dgm:pt>
    <dgm:pt modelId="{22D246EB-C792-4E87-8DDC-3460F43204DB}" type="parTrans" cxnId="{F3989A1D-577F-4D6E-B087-D029899FAD40}">
      <dgm:prSet/>
      <dgm:spPr/>
      <dgm:t>
        <a:bodyPr/>
        <a:lstStyle/>
        <a:p>
          <a:endParaRPr lang="cs-CZ"/>
        </a:p>
      </dgm:t>
    </dgm:pt>
    <dgm:pt modelId="{CFE53680-3895-4F2F-83B7-54293542EAEE}" type="sibTrans" cxnId="{F3989A1D-577F-4D6E-B087-D029899FAD40}">
      <dgm:prSet/>
      <dgm:spPr/>
      <dgm:t>
        <a:bodyPr/>
        <a:lstStyle/>
        <a:p>
          <a:endParaRPr lang="cs-CZ"/>
        </a:p>
      </dgm:t>
    </dgm:pt>
    <dgm:pt modelId="{C61AE50C-1EE4-4B9D-9D0F-D40728AF1AB4}" type="pres">
      <dgm:prSet presAssocID="{EA092509-5348-46B6-88B2-F9D0ACA88ED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AB9C86-A9B4-4BEB-BEA6-F273A2074D39}" type="pres">
      <dgm:prSet presAssocID="{EA092509-5348-46B6-88B2-F9D0ACA88EDF}" presName="matrix" presStyleCnt="0"/>
      <dgm:spPr/>
    </dgm:pt>
    <dgm:pt modelId="{C3D09369-50BB-47D2-A7D4-03414AAEA79F}" type="pres">
      <dgm:prSet presAssocID="{EA092509-5348-46B6-88B2-F9D0ACA88EDF}" presName="tile1" presStyleLbl="node1" presStyleIdx="0" presStyleCnt="4"/>
      <dgm:spPr/>
      <dgm:t>
        <a:bodyPr/>
        <a:lstStyle/>
        <a:p>
          <a:endParaRPr lang="cs-CZ"/>
        </a:p>
      </dgm:t>
    </dgm:pt>
    <dgm:pt modelId="{4CC60F8C-9808-4201-AFD9-925F5F97AF61}" type="pres">
      <dgm:prSet presAssocID="{EA092509-5348-46B6-88B2-F9D0ACA88ED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4B73C-FDBC-4774-829F-67FF8538C8F9}" type="pres">
      <dgm:prSet presAssocID="{EA092509-5348-46B6-88B2-F9D0ACA88EDF}" presName="tile2" presStyleLbl="node1" presStyleIdx="1" presStyleCnt="4"/>
      <dgm:spPr/>
      <dgm:t>
        <a:bodyPr/>
        <a:lstStyle/>
        <a:p>
          <a:endParaRPr lang="cs-CZ"/>
        </a:p>
      </dgm:t>
    </dgm:pt>
    <dgm:pt modelId="{04D4820E-74B0-42C7-9478-EF221CC50259}" type="pres">
      <dgm:prSet presAssocID="{EA092509-5348-46B6-88B2-F9D0ACA88ED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3BD19-52B2-4AA1-BBE1-592963A63B81}" type="pres">
      <dgm:prSet presAssocID="{EA092509-5348-46B6-88B2-F9D0ACA88EDF}" presName="tile3" presStyleLbl="node1" presStyleIdx="2" presStyleCnt="4"/>
      <dgm:spPr/>
      <dgm:t>
        <a:bodyPr/>
        <a:lstStyle/>
        <a:p>
          <a:endParaRPr lang="cs-CZ"/>
        </a:p>
      </dgm:t>
    </dgm:pt>
    <dgm:pt modelId="{E8128FDA-0447-41D8-BA61-521E3CB72176}" type="pres">
      <dgm:prSet presAssocID="{EA092509-5348-46B6-88B2-F9D0ACA88ED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6AEE43-0FAA-4450-AEE0-DFDA0B4ED2EA}" type="pres">
      <dgm:prSet presAssocID="{EA092509-5348-46B6-88B2-F9D0ACA88EDF}" presName="tile4" presStyleLbl="node1" presStyleIdx="3" presStyleCnt="4"/>
      <dgm:spPr/>
      <dgm:t>
        <a:bodyPr/>
        <a:lstStyle/>
        <a:p>
          <a:endParaRPr lang="cs-CZ"/>
        </a:p>
      </dgm:t>
    </dgm:pt>
    <dgm:pt modelId="{18F48897-F4C2-400E-8793-E17C09AB16E5}" type="pres">
      <dgm:prSet presAssocID="{EA092509-5348-46B6-88B2-F9D0ACA88ED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A5D39-D772-488D-A197-8F65434832F1}" type="pres">
      <dgm:prSet presAssocID="{EA092509-5348-46B6-88B2-F9D0ACA88ED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3B81A0E9-6FEB-431A-8AC1-A250E84C6E14}" type="presOf" srcId="{F1444150-8527-44FE-B2A8-E1BDFFA50450}" destId="{2454B73C-FDBC-4774-829F-67FF8538C8F9}" srcOrd="0" destOrd="0" presId="urn:microsoft.com/office/officeart/2005/8/layout/matrix1"/>
    <dgm:cxn modelId="{DB3D48BE-3CD8-43CF-9CAE-447F74A9AA96}" type="presOf" srcId="{FBF74687-08E9-4535-9760-EAFD32602E64}" destId="{FD63BD19-52B2-4AA1-BBE1-592963A63B81}" srcOrd="0" destOrd="0" presId="urn:microsoft.com/office/officeart/2005/8/layout/matrix1"/>
    <dgm:cxn modelId="{AA58AD96-7AD5-44FD-8037-749B14C6AF1B}" srcId="{68463729-685C-44D1-A0CE-85C67336A718}" destId="{8A16D532-6B60-4A2D-A258-D529A6CE3372}" srcOrd="0" destOrd="0" parTransId="{FBDDD4D8-EA48-4879-989F-4CFABD4E3A17}" sibTransId="{B898D200-C45B-435D-9A59-D7B0CE0ECF3D}"/>
    <dgm:cxn modelId="{A6B07076-E564-41EE-A365-878CAE18FB3F}" type="presOf" srcId="{F1444150-8527-44FE-B2A8-E1BDFFA50450}" destId="{04D4820E-74B0-42C7-9478-EF221CC50259}" srcOrd="1" destOrd="0" presId="urn:microsoft.com/office/officeart/2005/8/layout/matrix1"/>
    <dgm:cxn modelId="{8BE13C53-DDF8-4A1B-87F4-89F254F3AC86}" srcId="{68463729-685C-44D1-A0CE-85C67336A718}" destId="{FBF74687-08E9-4535-9760-EAFD32602E64}" srcOrd="2" destOrd="0" parTransId="{0ADAB242-CE73-4431-9F02-3BDD3FCAE752}" sibTransId="{27A17317-68CA-4C94-AD8E-DE073D7BFD05}"/>
    <dgm:cxn modelId="{DC3CEE4B-55E9-4607-B075-AE4DF0DB4F96}" type="presOf" srcId="{EA092509-5348-46B6-88B2-F9D0ACA88EDF}" destId="{C61AE50C-1EE4-4B9D-9D0F-D40728AF1AB4}" srcOrd="0" destOrd="0" presId="urn:microsoft.com/office/officeart/2005/8/layout/matrix1"/>
    <dgm:cxn modelId="{E906C3B4-4015-4315-9779-A8CF2F74C3BD}" srcId="{68463729-685C-44D1-A0CE-85C67336A718}" destId="{F1444150-8527-44FE-B2A8-E1BDFFA50450}" srcOrd="1" destOrd="0" parTransId="{2BA26333-0AF2-414E-AEA8-6E93E91B41E7}" sibTransId="{FDA967BF-7403-44CD-BD5D-982314475D7C}"/>
    <dgm:cxn modelId="{6C5BEF30-6925-43AB-98B6-AB32B249A8DD}" type="presOf" srcId="{FBF74687-08E9-4535-9760-EAFD32602E64}" destId="{E8128FDA-0447-41D8-BA61-521E3CB72176}" srcOrd="1" destOrd="0" presId="urn:microsoft.com/office/officeart/2005/8/layout/matrix1"/>
    <dgm:cxn modelId="{BAD9BD46-5DDE-4363-A8E7-4E9945A9D751}" srcId="{EA092509-5348-46B6-88B2-F9D0ACA88EDF}" destId="{68463729-685C-44D1-A0CE-85C67336A718}" srcOrd="0" destOrd="0" parTransId="{DBE022AA-05AB-4CC3-8407-BD3D5997C105}" sibTransId="{543F85D8-A722-427D-A6A3-530FB258F052}"/>
    <dgm:cxn modelId="{F3989A1D-577F-4D6E-B087-D029899FAD40}" srcId="{68463729-685C-44D1-A0CE-85C67336A718}" destId="{A4B91E63-2DAC-4667-A29B-1C9A6EE821D7}" srcOrd="3" destOrd="0" parTransId="{22D246EB-C792-4E87-8DDC-3460F43204DB}" sibTransId="{CFE53680-3895-4F2F-83B7-54293542EAEE}"/>
    <dgm:cxn modelId="{E20DBCD9-C039-49AD-9549-7D8D14554A77}" type="presOf" srcId="{A4B91E63-2DAC-4667-A29B-1C9A6EE821D7}" destId="{18F48897-F4C2-400E-8793-E17C09AB16E5}" srcOrd="1" destOrd="0" presId="urn:microsoft.com/office/officeart/2005/8/layout/matrix1"/>
    <dgm:cxn modelId="{CC431DC5-4A1F-48CA-B341-7EFF7D652C82}" type="presOf" srcId="{8A16D532-6B60-4A2D-A258-D529A6CE3372}" destId="{C3D09369-50BB-47D2-A7D4-03414AAEA79F}" srcOrd="0" destOrd="0" presId="urn:microsoft.com/office/officeart/2005/8/layout/matrix1"/>
    <dgm:cxn modelId="{68BD6F40-980A-4A36-9381-F5B6E353E4DB}" type="presOf" srcId="{A4B91E63-2DAC-4667-A29B-1C9A6EE821D7}" destId="{9E6AEE43-0FAA-4450-AEE0-DFDA0B4ED2EA}" srcOrd="0" destOrd="0" presId="urn:microsoft.com/office/officeart/2005/8/layout/matrix1"/>
    <dgm:cxn modelId="{45882877-04C6-4B28-8246-774DEE13FA8D}" type="presOf" srcId="{8A16D532-6B60-4A2D-A258-D529A6CE3372}" destId="{4CC60F8C-9808-4201-AFD9-925F5F97AF61}" srcOrd="1" destOrd="0" presId="urn:microsoft.com/office/officeart/2005/8/layout/matrix1"/>
    <dgm:cxn modelId="{CFE88500-622F-466C-B450-24E6FF33FC02}" type="presOf" srcId="{68463729-685C-44D1-A0CE-85C67336A718}" destId="{E49A5D39-D772-488D-A197-8F65434832F1}" srcOrd="0" destOrd="0" presId="urn:microsoft.com/office/officeart/2005/8/layout/matrix1"/>
    <dgm:cxn modelId="{87592A66-22B4-45E0-9079-D3BA1104F491}" type="presParOf" srcId="{C61AE50C-1EE4-4B9D-9D0F-D40728AF1AB4}" destId="{E9AB9C86-A9B4-4BEB-BEA6-F273A2074D39}" srcOrd="0" destOrd="0" presId="urn:microsoft.com/office/officeart/2005/8/layout/matrix1"/>
    <dgm:cxn modelId="{0EA61798-686D-4962-B262-1AC46AD14B88}" type="presParOf" srcId="{E9AB9C86-A9B4-4BEB-BEA6-F273A2074D39}" destId="{C3D09369-50BB-47D2-A7D4-03414AAEA79F}" srcOrd="0" destOrd="0" presId="urn:microsoft.com/office/officeart/2005/8/layout/matrix1"/>
    <dgm:cxn modelId="{3E5C5119-66B2-488E-8B0E-26A797B1AE30}" type="presParOf" srcId="{E9AB9C86-A9B4-4BEB-BEA6-F273A2074D39}" destId="{4CC60F8C-9808-4201-AFD9-925F5F97AF61}" srcOrd="1" destOrd="0" presId="urn:microsoft.com/office/officeart/2005/8/layout/matrix1"/>
    <dgm:cxn modelId="{F486D2ED-BDDB-4C62-A507-546FEAF80AC0}" type="presParOf" srcId="{E9AB9C86-A9B4-4BEB-BEA6-F273A2074D39}" destId="{2454B73C-FDBC-4774-829F-67FF8538C8F9}" srcOrd="2" destOrd="0" presId="urn:microsoft.com/office/officeart/2005/8/layout/matrix1"/>
    <dgm:cxn modelId="{243E0CA0-0D40-42E2-A30A-207447154863}" type="presParOf" srcId="{E9AB9C86-A9B4-4BEB-BEA6-F273A2074D39}" destId="{04D4820E-74B0-42C7-9478-EF221CC50259}" srcOrd="3" destOrd="0" presId="urn:microsoft.com/office/officeart/2005/8/layout/matrix1"/>
    <dgm:cxn modelId="{9B55C27F-3F0D-4DE9-92F3-5A72DE5DB02C}" type="presParOf" srcId="{E9AB9C86-A9B4-4BEB-BEA6-F273A2074D39}" destId="{FD63BD19-52B2-4AA1-BBE1-592963A63B81}" srcOrd="4" destOrd="0" presId="urn:microsoft.com/office/officeart/2005/8/layout/matrix1"/>
    <dgm:cxn modelId="{153AA937-C9C2-4A5E-99D4-B62AB194DEBF}" type="presParOf" srcId="{E9AB9C86-A9B4-4BEB-BEA6-F273A2074D39}" destId="{E8128FDA-0447-41D8-BA61-521E3CB72176}" srcOrd="5" destOrd="0" presId="urn:microsoft.com/office/officeart/2005/8/layout/matrix1"/>
    <dgm:cxn modelId="{0B0F3A58-2789-4262-B31B-B26A13554677}" type="presParOf" srcId="{E9AB9C86-A9B4-4BEB-BEA6-F273A2074D39}" destId="{9E6AEE43-0FAA-4450-AEE0-DFDA0B4ED2EA}" srcOrd="6" destOrd="0" presId="urn:microsoft.com/office/officeart/2005/8/layout/matrix1"/>
    <dgm:cxn modelId="{07A56279-4277-4CD7-A72F-56C8C67E9B65}" type="presParOf" srcId="{E9AB9C86-A9B4-4BEB-BEA6-F273A2074D39}" destId="{18F48897-F4C2-400E-8793-E17C09AB16E5}" srcOrd="7" destOrd="0" presId="urn:microsoft.com/office/officeart/2005/8/layout/matrix1"/>
    <dgm:cxn modelId="{B7799EBF-FB16-48A0-B234-9252DAE08937}" type="presParOf" srcId="{C61AE50C-1EE4-4B9D-9D0F-D40728AF1AB4}" destId="{E49A5D39-D772-488D-A197-8F65434832F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092509-5348-46B6-88B2-F9D0ACA88EDF}" type="doc">
      <dgm:prSet loTypeId="urn:microsoft.com/office/officeart/2005/8/layout/matrix1" loCatId="matrix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8463729-685C-44D1-A0CE-85C67336A718}">
      <dgm:prSet phldrT="[Text]"/>
      <dgm:spPr/>
      <dgm:t>
        <a:bodyPr/>
        <a:lstStyle/>
        <a:p>
          <a:r>
            <a:rPr lang="cs-CZ" dirty="0" smtClean="0"/>
            <a:t>+ 9</a:t>
          </a:r>
          <a:endParaRPr lang="cs-CZ" dirty="0"/>
        </a:p>
      </dgm:t>
    </dgm:pt>
    <dgm:pt modelId="{DBE022AA-05AB-4CC3-8407-BD3D5997C105}" type="parTrans" cxnId="{BAD9BD46-5DDE-4363-A8E7-4E9945A9D751}">
      <dgm:prSet/>
      <dgm:spPr/>
      <dgm:t>
        <a:bodyPr/>
        <a:lstStyle/>
        <a:p>
          <a:endParaRPr lang="cs-CZ"/>
        </a:p>
      </dgm:t>
    </dgm:pt>
    <dgm:pt modelId="{543F85D8-A722-427D-A6A3-530FB258F052}" type="sibTrans" cxnId="{BAD9BD46-5DDE-4363-A8E7-4E9945A9D751}">
      <dgm:prSet/>
      <dgm:spPr/>
      <dgm:t>
        <a:bodyPr/>
        <a:lstStyle/>
        <a:p>
          <a:endParaRPr lang="cs-CZ"/>
        </a:p>
      </dgm:t>
    </dgm:pt>
    <dgm:pt modelId="{8A16D532-6B60-4A2D-A258-D529A6CE3372}">
      <dgm:prSet phldrT="[Text]"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FBDDD4D8-EA48-4879-989F-4CFABD4E3A17}" type="parTrans" cxnId="{AA58AD96-7AD5-44FD-8037-749B14C6AF1B}">
      <dgm:prSet/>
      <dgm:spPr/>
      <dgm:t>
        <a:bodyPr/>
        <a:lstStyle/>
        <a:p>
          <a:endParaRPr lang="cs-CZ"/>
        </a:p>
      </dgm:t>
    </dgm:pt>
    <dgm:pt modelId="{B898D200-C45B-435D-9A59-D7B0CE0ECF3D}" type="sibTrans" cxnId="{AA58AD96-7AD5-44FD-8037-749B14C6AF1B}">
      <dgm:prSet/>
      <dgm:spPr/>
      <dgm:t>
        <a:bodyPr/>
        <a:lstStyle/>
        <a:p>
          <a:endParaRPr lang="cs-CZ"/>
        </a:p>
      </dgm:t>
    </dgm:pt>
    <dgm:pt modelId="{F1444150-8527-44FE-B2A8-E1BDFFA50450}">
      <dgm:prSet phldrT="[Text]"/>
      <dgm:spPr/>
      <dgm:t>
        <a:bodyPr/>
        <a:lstStyle/>
        <a:p>
          <a:r>
            <a:rPr lang="cs-CZ" dirty="0" smtClean="0"/>
            <a:t>64</a:t>
          </a:r>
          <a:endParaRPr lang="cs-CZ" dirty="0"/>
        </a:p>
      </dgm:t>
    </dgm:pt>
    <dgm:pt modelId="{2BA26333-0AF2-414E-AEA8-6E93E91B41E7}" type="parTrans" cxnId="{E906C3B4-4015-4315-9779-A8CF2F74C3BD}">
      <dgm:prSet/>
      <dgm:spPr/>
      <dgm:t>
        <a:bodyPr/>
        <a:lstStyle/>
        <a:p>
          <a:endParaRPr lang="cs-CZ"/>
        </a:p>
      </dgm:t>
    </dgm:pt>
    <dgm:pt modelId="{FDA967BF-7403-44CD-BD5D-982314475D7C}" type="sibTrans" cxnId="{E906C3B4-4015-4315-9779-A8CF2F74C3BD}">
      <dgm:prSet/>
      <dgm:spPr/>
      <dgm:t>
        <a:bodyPr/>
        <a:lstStyle/>
        <a:p>
          <a:endParaRPr lang="cs-CZ"/>
        </a:p>
      </dgm:t>
    </dgm:pt>
    <dgm:pt modelId="{FBF74687-08E9-4535-9760-EAFD32602E64}">
      <dgm:prSet phldrT="[Text]"/>
      <dgm:spPr/>
      <dgm:t>
        <a:bodyPr/>
        <a:lstStyle/>
        <a:p>
          <a:r>
            <a:rPr lang="cs-CZ" dirty="0" smtClean="0"/>
            <a:t>44</a:t>
          </a:r>
          <a:endParaRPr lang="cs-CZ" dirty="0"/>
        </a:p>
      </dgm:t>
    </dgm:pt>
    <dgm:pt modelId="{0ADAB242-CE73-4431-9F02-3BDD3FCAE752}" type="parTrans" cxnId="{8BE13C53-DDF8-4A1B-87F4-89F254F3AC86}">
      <dgm:prSet/>
      <dgm:spPr/>
      <dgm:t>
        <a:bodyPr/>
        <a:lstStyle/>
        <a:p>
          <a:endParaRPr lang="cs-CZ"/>
        </a:p>
      </dgm:t>
    </dgm:pt>
    <dgm:pt modelId="{27A17317-68CA-4C94-AD8E-DE073D7BFD05}" type="sibTrans" cxnId="{8BE13C53-DDF8-4A1B-87F4-89F254F3AC86}">
      <dgm:prSet/>
      <dgm:spPr/>
      <dgm:t>
        <a:bodyPr/>
        <a:lstStyle/>
        <a:p>
          <a:endParaRPr lang="cs-CZ"/>
        </a:p>
      </dgm:t>
    </dgm:pt>
    <dgm:pt modelId="{A4B91E63-2DAC-4667-A29B-1C9A6EE821D7}">
      <dgm:prSet phldrT="[Text]"/>
      <dgm:spPr/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22D246EB-C792-4E87-8DDC-3460F43204DB}" type="parTrans" cxnId="{F3989A1D-577F-4D6E-B087-D029899FAD40}">
      <dgm:prSet/>
      <dgm:spPr/>
      <dgm:t>
        <a:bodyPr/>
        <a:lstStyle/>
        <a:p>
          <a:endParaRPr lang="cs-CZ"/>
        </a:p>
      </dgm:t>
    </dgm:pt>
    <dgm:pt modelId="{CFE53680-3895-4F2F-83B7-54293542EAEE}" type="sibTrans" cxnId="{F3989A1D-577F-4D6E-B087-D029899FAD40}">
      <dgm:prSet/>
      <dgm:spPr/>
      <dgm:t>
        <a:bodyPr/>
        <a:lstStyle/>
        <a:p>
          <a:endParaRPr lang="cs-CZ"/>
        </a:p>
      </dgm:t>
    </dgm:pt>
    <dgm:pt modelId="{C61AE50C-1EE4-4B9D-9D0F-D40728AF1AB4}" type="pres">
      <dgm:prSet presAssocID="{EA092509-5348-46B6-88B2-F9D0ACA88ED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AB9C86-A9B4-4BEB-BEA6-F273A2074D39}" type="pres">
      <dgm:prSet presAssocID="{EA092509-5348-46B6-88B2-F9D0ACA88EDF}" presName="matrix" presStyleCnt="0"/>
      <dgm:spPr/>
    </dgm:pt>
    <dgm:pt modelId="{C3D09369-50BB-47D2-A7D4-03414AAEA79F}" type="pres">
      <dgm:prSet presAssocID="{EA092509-5348-46B6-88B2-F9D0ACA88EDF}" presName="tile1" presStyleLbl="node1" presStyleIdx="0" presStyleCnt="4"/>
      <dgm:spPr/>
      <dgm:t>
        <a:bodyPr/>
        <a:lstStyle/>
        <a:p>
          <a:endParaRPr lang="cs-CZ"/>
        </a:p>
      </dgm:t>
    </dgm:pt>
    <dgm:pt modelId="{4CC60F8C-9808-4201-AFD9-925F5F97AF61}" type="pres">
      <dgm:prSet presAssocID="{EA092509-5348-46B6-88B2-F9D0ACA88ED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4B73C-FDBC-4774-829F-67FF8538C8F9}" type="pres">
      <dgm:prSet presAssocID="{EA092509-5348-46B6-88B2-F9D0ACA88EDF}" presName="tile2" presStyleLbl="node1" presStyleIdx="1" presStyleCnt="4"/>
      <dgm:spPr/>
      <dgm:t>
        <a:bodyPr/>
        <a:lstStyle/>
        <a:p>
          <a:endParaRPr lang="cs-CZ"/>
        </a:p>
      </dgm:t>
    </dgm:pt>
    <dgm:pt modelId="{04D4820E-74B0-42C7-9478-EF221CC50259}" type="pres">
      <dgm:prSet presAssocID="{EA092509-5348-46B6-88B2-F9D0ACA88ED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3BD19-52B2-4AA1-BBE1-592963A63B81}" type="pres">
      <dgm:prSet presAssocID="{EA092509-5348-46B6-88B2-F9D0ACA88EDF}" presName="tile3" presStyleLbl="node1" presStyleIdx="2" presStyleCnt="4"/>
      <dgm:spPr/>
      <dgm:t>
        <a:bodyPr/>
        <a:lstStyle/>
        <a:p>
          <a:endParaRPr lang="cs-CZ"/>
        </a:p>
      </dgm:t>
    </dgm:pt>
    <dgm:pt modelId="{E8128FDA-0447-41D8-BA61-521E3CB72176}" type="pres">
      <dgm:prSet presAssocID="{EA092509-5348-46B6-88B2-F9D0ACA88ED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6AEE43-0FAA-4450-AEE0-DFDA0B4ED2EA}" type="pres">
      <dgm:prSet presAssocID="{EA092509-5348-46B6-88B2-F9D0ACA88EDF}" presName="tile4" presStyleLbl="node1" presStyleIdx="3" presStyleCnt="4"/>
      <dgm:spPr/>
      <dgm:t>
        <a:bodyPr/>
        <a:lstStyle/>
        <a:p>
          <a:endParaRPr lang="cs-CZ"/>
        </a:p>
      </dgm:t>
    </dgm:pt>
    <dgm:pt modelId="{18F48897-F4C2-400E-8793-E17C09AB16E5}" type="pres">
      <dgm:prSet presAssocID="{EA092509-5348-46B6-88B2-F9D0ACA88ED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A5D39-D772-488D-A197-8F65434832F1}" type="pres">
      <dgm:prSet presAssocID="{EA092509-5348-46B6-88B2-F9D0ACA88ED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091D47CC-5B5E-420D-852B-59ECBBC444A3}" type="presOf" srcId="{A4B91E63-2DAC-4667-A29B-1C9A6EE821D7}" destId="{9E6AEE43-0FAA-4450-AEE0-DFDA0B4ED2EA}" srcOrd="0" destOrd="0" presId="urn:microsoft.com/office/officeart/2005/8/layout/matrix1"/>
    <dgm:cxn modelId="{66225160-63CE-48AC-AF1A-816BB7A4E4E3}" type="presOf" srcId="{EA092509-5348-46B6-88B2-F9D0ACA88EDF}" destId="{C61AE50C-1EE4-4B9D-9D0F-D40728AF1AB4}" srcOrd="0" destOrd="0" presId="urn:microsoft.com/office/officeart/2005/8/layout/matrix1"/>
    <dgm:cxn modelId="{0443F159-C19D-4AE7-887A-11BF426AE8D6}" type="presOf" srcId="{68463729-685C-44D1-A0CE-85C67336A718}" destId="{E49A5D39-D772-488D-A197-8F65434832F1}" srcOrd="0" destOrd="0" presId="urn:microsoft.com/office/officeart/2005/8/layout/matrix1"/>
    <dgm:cxn modelId="{F3989A1D-577F-4D6E-B087-D029899FAD40}" srcId="{68463729-685C-44D1-A0CE-85C67336A718}" destId="{A4B91E63-2DAC-4667-A29B-1C9A6EE821D7}" srcOrd="3" destOrd="0" parTransId="{22D246EB-C792-4E87-8DDC-3460F43204DB}" sibTransId="{CFE53680-3895-4F2F-83B7-54293542EAEE}"/>
    <dgm:cxn modelId="{BAD9BD46-5DDE-4363-A8E7-4E9945A9D751}" srcId="{EA092509-5348-46B6-88B2-F9D0ACA88EDF}" destId="{68463729-685C-44D1-A0CE-85C67336A718}" srcOrd="0" destOrd="0" parTransId="{DBE022AA-05AB-4CC3-8407-BD3D5997C105}" sibTransId="{543F85D8-A722-427D-A6A3-530FB258F052}"/>
    <dgm:cxn modelId="{79254B52-2183-4AA9-8090-73D647B54957}" type="presOf" srcId="{FBF74687-08E9-4535-9760-EAFD32602E64}" destId="{E8128FDA-0447-41D8-BA61-521E3CB72176}" srcOrd="1" destOrd="0" presId="urn:microsoft.com/office/officeart/2005/8/layout/matrix1"/>
    <dgm:cxn modelId="{BFB944A8-3BE5-4CAD-B77A-C32ED3AF25F6}" type="presOf" srcId="{F1444150-8527-44FE-B2A8-E1BDFFA50450}" destId="{04D4820E-74B0-42C7-9478-EF221CC50259}" srcOrd="1" destOrd="0" presId="urn:microsoft.com/office/officeart/2005/8/layout/matrix1"/>
    <dgm:cxn modelId="{8BE13C53-DDF8-4A1B-87F4-89F254F3AC86}" srcId="{68463729-685C-44D1-A0CE-85C67336A718}" destId="{FBF74687-08E9-4535-9760-EAFD32602E64}" srcOrd="2" destOrd="0" parTransId="{0ADAB242-CE73-4431-9F02-3BDD3FCAE752}" sibTransId="{27A17317-68CA-4C94-AD8E-DE073D7BFD05}"/>
    <dgm:cxn modelId="{79454C2C-0923-47AB-AD9B-37BF46CD1B7C}" type="presOf" srcId="{FBF74687-08E9-4535-9760-EAFD32602E64}" destId="{FD63BD19-52B2-4AA1-BBE1-592963A63B81}" srcOrd="0" destOrd="0" presId="urn:microsoft.com/office/officeart/2005/8/layout/matrix1"/>
    <dgm:cxn modelId="{E906C3B4-4015-4315-9779-A8CF2F74C3BD}" srcId="{68463729-685C-44D1-A0CE-85C67336A718}" destId="{F1444150-8527-44FE-B2A8-E1BDFFA50450}" srcOrd="1" destOrd="0" parTransId="{2BA26333-0AF2-414E-AEA8-6E93E91B41E7}" sibTransId="{FDA967BF-7403-44CD-BD5D-982314475D7C}"/>
    <dgm:cxn modelId="{AA58AD96-7AD5-44FD-8037-749B14C6AF1B}" srcId="{68463729-685C-44D1-A0CE-85C67336A718}" destId="{8A16D532-6B60-4A2D-A258-D529A6CE3372}" srcOrd="0" destOrd="0" parTransId="{FBDDD4D8-EA48-4879-989F-4CFABD4E3A17}" sibTransId="{B898D200-C45B-435D-9A59-D7B0CE0ECF3D}"/>
    <dgm:cxn modelId="{A4D62A77-DCCD-4E5A-A615-CC513230B600}" type="presOf" srcId="{8A16D532-6B60-4A2D-A258-D529A6CE3372}" destId="{4CC60F8C-9808-4201-AFD9-925F5F97AF61}" srcOrd="1" destOrd="0" presId="urn:microsoft.com/office/officeart/2005/8/layout/matrix1"/>
    <dgm:cxn modelId="{20BC0F73-527F-43C5-9CE4-14C541C8DC70}" type="presOf" srcId="{8A16D532-6B60-4A2D-A258-D529A6CE3372}" destId="{C3D09369-50BB-47D2-A7D4-03414AAEA79F}" srcOrd="0" destOrd="0" presId="urn:microsoft.com/office/officeart/2005/8/layout/matrix1"/>
    <dgm:cxn modelId="{1C0DCE2D-2B30-4D91-B322-1F07D8B9C899}" type="presOf" srcId="{A4B91E63-2DAC-4667-A29B-1C9A6EE821D7}" destId="{18F48897-F4C2-400E-8793-E17C09AB16E5}" srcOrd="1" destOrd="0" presId="urn:microsoft.com/office/officeart/2005/8/layout/matrix1"/>
    <dgm:cxn modelId="{A09C15C4-8D3A-40D4-A4C8-3BF9CA8A7FC7}" type="presOf" srcId="{F1444150-8527-44FE-B2A8-E1BDFFA50450}" destId="{2454B73C-FDBC-4774-829F-67FF8538C8F9}" srcOrd="0" destOrd="0" presId="urn:microsoft.com/office/officeart/2005/8/layout/matrix1"/>
    <dgm:cxn modelId="{DE6CDEDD-6420-463F-8F9B-11606FF62E2C}" type="presParOf" srcId="{C61AE50C-1EE4-4B9D-9D0F-D40728AF1AB4}" destId="{E9AB9C86-A9B4-4BEB-BEA6-F273A2074D39}" srcOrd="0" destOrd="0" presId="urn:microsoft.com/office/officeart/2005/8/layout/matrix1"/>
    <dgm:cxn modelId="{CDE5F414-55D8-4621-B586-39FF420C57C7}" type="presParOf" srcId="{E9AB9C86-A9B4-4BEB-BEA6-F273A2074D39}" destId="{C3D09369-50BB-47D2-A7D4-03414AAEA79F}" srcOrd="0" destOrd="0" presId="urn:microsoft.com/office/officeart/2005/8/layout/matrix1"/>
    <dgm:cxn modelId="{54EA02D6-2628-46B0-9404-DD38030D8906}" type="presParOf" srcId="{E9AB9C86-A9B4-4BEB-BEA6-F273A2074D39}" destId="{4CC60F8C-9808-4201-AFD9-925F5F97AF61}" srcOrd="1" destOrd="0" presId="urn:microsoft.com/office/officeart/2005/8/layout/matrix1"/>
    <dgm:cxn modelId="{55D2C16C-5409-42DA-8C84-A51A63B77ED3}" type="presParOf" srcId="{E9AB9C86-A9B4-4BEB-BEA6-F273A2074D39}" destId="{2454B73C-FDBC-4774-829F-67FF8538C8F9}" srcOrd="2" destOrd="0" presId="urn:microsoft.com/office/officeart/2005/8/layout/matrix1"/>
    <dgm:cxn modelId="{3E152D28-8765-405D-A4A6-A348602EDE9E}" type="presParOf" srcId="{E9AB9C86-A9B4-4BEB-BEA6-F273A2074D39}" destId="{04D4820E-74B0-42C7-9478-EF221CC50259}" srcOrd="3" destOrd="0" presId="urn:microsoft.com/office/officeart/2005/8/layout/matrix1"/>
    <dgm:cxn modelId="{679523FF-A646-4EA9-8CB0-38913506F1AF}" type="presParOf" srcId="{E9AB9C86-A9B4-4BEB-BEA6-F273A2074D39}" destId="{FD63BD19-52B2-4AA1-BBE1-592963A63B81}" srcOrd="4" destOrd="0" presId="urn:microsoft.com/office/officeart/2005/8/layout/matrix1"/>
    <dgm:cxn modelId="{EEF0FD0C-3776-4AB0-98C7-F9BE8942A306}" type="presParOf" srcId="{E9AB9C86-A9B4-4BEB-BEA6-F273A2074D39}" destId="{E8128FDA-0447-41D8-BA61-521E3CB72176}" srcOrd="5" destOrd="0" presId="urn:microsoft.com/office/officeart/2005/8/layout/matrix1"/>
    <dgm:cxn modelId="{C14F735F-1D1D-4DF2-80D4-52424660E9CE}" type="presParOf" srcId="{E9AB9C86-A9B4-4BEB-BEA6-F273A2074D39}" destId="{9E6AEE43-0FAA-4450-AEE0-DFDA0B4ED2EA}" srcOrd="6" destOrd="0" presId="urn:microsoft.com/office/officeart/2005/8/layout/matrix1"/>
    <dgm:cxn modelId="{A73EEE6C-6F54-4783-8274-EF25619D3D21}" type="presParOf" srcId="{E9AB9C86-A9B4-4BEB-BEA6-F273A2074D39}" destId="{18F48897-F4C2-400E-8793-E17C09AB16E5}" srcOrd="7" destOrd="0" presId="urn:microsoft.com/office/officeart/2005/8/layout/matrix1"/>
    <dgm:cxn modelId="{3C23422A-37D8-4BF2-BA49-4BED9D173898}" type="presParOf" srcId="{C61AE50C-1EE4-4B9D-9D0F-D40728AF1AB4}" destId="{E49A5D39-D772-488D-A197-8F65434832F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092509-5348-46B6-88B2-F9D0ACA88EDF}" type="doc">
      <dgm:prSet loTypeId="urn:microsoft.com/office/officeart/2005/8/layout/matrix1" loCatId="matrix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8463729-685C-44D1-A0CE-85C67336A718}">
      <dgm:prSet phldrT="[Text]"/>
      <dgm:spPr/>
      <dgm:t>
        <a:bodyPr/>
        <a:lstStyle/>
        <a:p>
          <a:r>
            <a:rPr lang="cs-CZ" dirty="0" smtClean="0"/>
            <a:t>+ 7</a:t>
          </a:r>
          <a:endParaRPr lang="cs-CZ" dirty="0"/>
        </a:p>
      </dgm:t>
    </dgm:pt>
    <dgm:pt modelId="{DBE022AA-05AB-4CC3-8407-BD3D5997C105}" type="parTrans" cxnId="{BAD9BD46-5DDE-4363-A8E7-4E9945A9D751}">
      <dgm:prSet/>
      <dgm:spPr/>
      <dgm:t>
        <a:bodyPr/>
        <a:lstStyle/>
        <a:p>
          <a:endParaRPr lang="cs-CZ"/>
        </a:p>
      </dgm:t>
    </dgm:pt>
    <dgm:pt modelId="{543F85D8-A722-427D-A6A3-530FB258F052}" type="sibTrans" cxnId="{BAD9BD46-5DDE-4363-A8E7-4E9945A9D751}">
      <dgm:prSet/>
      <dgm:spPr/>
      <dgm:t>
        <a:bodyPr/>
        <a:lstStyle/>
        <a:p>
          <a:endParaRPr lang="cs-CZ"/>
        </a:p>
      </dgm:t>
    </dgm:pt>
    <dgm:pt modelId="{8A16D532-6B60-4A2D-A258-D529A6CE3372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FBDDD4D8-EA48-4879-989F-4CFABD4E3A17}" type="parTrans" cxnId="{AA58AD96-7AD5-44FD-8037-749B14C6AF1B}">
      <dgm:prSet/>
      <dgm:spPr/>
      <dgm:t>
        <a:bodyPr/>
        <a:lstStyle/>
        <a:p>
          <a:endParaRPr lang="cs-CZ"/>
        </a:p>
      </dgm:t>
    </dgm:pt>
    <dgm:pt modelId="{B898D200-C45B-435D-9A59-D7B0CE0ECF3D}" type="sibTrans" cxnId="{AA58AD96-7AD5-44FD-8037-749B14C6AF1B}">
      <dgm:prSet/>
      <dgm:spPr/>
      <dgm:t>
        <a:bodyPr/>
        <a:lstStyle/>
        <a:p>
          <a:endParaRPr lang="cs-CZ"/>
        </a:p>
      </dgm:t>
    </dgm:pt>
    <dgm:pt modelId="{F1444150-8527-44FE-B2A8-E1BDFFA50450}">
      <dgm:prSet phldrT="[Text]"/>
      <dgm:spPr/>
      <dgm:t>
        <a:bodyPr/>
        <a:lstStyle/>
        <a:p>
          <a:r>
            <a:rPr lang="cs-CZ" dirty="0" smtClean="0"/>
            <a:t>76</a:t>
          </a:r>
          <a:endParaRPr lang="cs-CZ" dirty="0"/>
        </a:p>
      </dgm:t>
    </dgm:pt>
    <dgm:pt modelId="{2BA26333-0AF2-414E-AEA8-6E93E91B41E7}" type="parTrans" cxnId="{E906C3B4-4015-4315-9779-A8CF2F74C3BD}">
      <dgm:prSet/>
      <dgm:spPr/>
      <dgm:t>
        <a:bodyPr/>
        <a:lstStyle/>
        <a:p>
          <a:endParaRPr lang="cs-CZ"/>
        </a:p>
      </dgm:t>
    </dgm:pt>
    <dgm:pt modelId="{FDA967BF-7403-44CD-BD5D-982314475D7C}" type="sibTrans" cxnId="{E906C3B4-4015-4315-9779-A8CF2F74C3BD}">
      <dgm:prSet/>
      <dgm:spPr/>
      <dgm:t>
        <a:bodyPr/>
        <a:lstStyle/>
        <a:p>
          <a:endParaRPr lang="cs-CZ"/>
        </a:p>
      </dgm:t>
    </dgm:pt>
    <dgm:pt modelId="{FBF74687-08E9-4535-9760-EAFD32602E64}">
      <dgm:prSet phldrT="[Text]"/>
      <dgm:spPr/>
      <dgm:t>
        <a:bodyPr/>
        <a:lstStyle/>
        <a:p>
          <a:r>
            <a:rPr lang="cs-CZ" dirty="0" smtClean="0"/>
            <a:t>86</a:t>
          </a:r>
          <a:endParaRPr lang="cs-CZ" dirty="0"/>
        </a:p>
      </dgm:t>
    </dgm:pt>
    <dgm:pt modelId="{0ADAB242-CE73-4431-9F02-3BDD3FCAE752}" type="parTrans" cxnId="{8BE13C53-DDF8-4A1B-87F4-89F254F3AC86}">
      <dgm:prSet/>
      <dgm:spPr/>
      <dgm:t>
        <a:bodyPr/>
        <a:lstStyle/>
        <a:p>
          <a:endParaRPr lang="cs-CZ"/>
        </a:p>
      </dgm:t>
    </dgm:pt>
    <dgm:pt modelId="{27A17317-68CA-4C94-AD8E-DE073D7BFD05}" type="sibTrans" cxnId="{8BE13C53-DDF8-4A1B-87F4-89F254F3AC86}">
      <dgm:prSet/>
      <dgm:spPr/>
      <dgm:t>
        <a:bodyPr/>
        <a:lstStyle/>
        <a:p>
          <a:endParaRPr lang="cs-CZ"/>
        </a:p>
      </dgm:t>
    </dgm:pt>
    <dgm:pt modelId="{A4B91E63-2DAC-4667-A29B-1C9A6EE821D7}">
      <dgm:prSet phldrT="[Text]"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22D246EB-C792-4E87-8DDC-3460F43204DB}" type="parTrans" cxnId="{F3989A1D-577F-4D6E-B087-D029899FAD40}">
      <dgm:prSet/>
      <dgm:spPr/>
      <dgm:t>
        <a:bodyPr/>
        <a:lstStyle/>
        <a:p>
          <a:endParaRPr lang="cs-CZ"/>
        </a:p>
      </dgm:t>
    </dgm:pt>
    <dgm:pt modelId="{CFE53680-3895-4F2F-83B7-54293542EAEE}" type="sibTrans" cxnId="{F3989A1D-577F-4D6E-B087-D029899FAD40}">
      <dgm:prSet/>
      <dgm:spPr/>
      <dgm:t>
        <a:bodyPr/>
        <a:lstStyle/>
        <a:p>
          <a:endParaRPr lang="cs-CZ"/>
        </a:p>
      </dgm:t>
    </dgm:pt>
    <dgm:pt modelId="{C61AE50C-1EE4-4B9D-9D0F-D40728AF1AB4}" type="pres">
      <dgm:prSet presAssocID="{EA092509-5348-46B6-88B2-F9D0ACA88EDF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AB9C86-A9B4-4BEB-BEA6-F273A2074D39}" type="pres">
      <dgm:prSet presAssocID="{EA092509-5348-46B6-88B2-F9D0ACA88EDF}" presName="matrix" presStyleCnt="0"/>
      <dgm:spPr/>
    </dgm:pt>
    <dgm:pt modelId="{C3D09369-50BB-47D2-A7D4-03414AAEA79F}" type="pres">
      <dgm:prSet presAssocID="{EA092509-5348-46B6-88B2-F9D0ACA88EDF}" presName="tile1" presStyleLbl="node1" presStyleIdx="0" presStyleCnt="4" custLinFactNeighborY="-5679"/>
      <dgm:spPr/>
      <dgm:t>
        <a:bodyPr/>
        <a:lstStyle/>
        <a:p>
          <a:endParaRPr lang="cs-CZ"/>
        </a:p>
      </dgm:t>
    </dgm:pt>
    <dgm:pt modelId="{4CC60F8C-9808-4201-AFD9-925F5F97AF61}" type="pres">
      <dgm:prSet presAssocID="{EA092509-5348-46B6-88B2-F9D0ACA88ED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4B73C-FDBC-4774-829F-67FF8538C8F9}" type="pres">
      <dgm:prSet presAssocID="{EA092509-5348-46B6-88B2-F9D0ACA88EDF}" presName="tile2" presStyleLbl="node1" presStyleIdx="1" presStyleCnt="4"/>
      <dgm:spPr/>
      <dgm:t>
        <a:bodyPr/>
        <a:lstStyle/>
        <a:p>
          <a:endParaRPr lang="cs-CZ"/>
        </a:p>
      </dgm:t>
    </dgm:pt>
    <dgm:pt modelId="{04D4820E-74B0-42C7-9478-EF221CC50259}" type="pres">
      <dgm:prSet presAssocID="{EA092509-5348-46B6-88B2-F9D0ACA88ED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63BD19-52B2-4AA1-BBE1-592963A63B81}" type="pres">
      <dgm:prSet presAssocID="{EA092509-5348-46B6-88B2-F9D0ACA88EDF}" presName="tile3" presStyleLbl="node1" presStyleIdx="2" presStyleCnt="4"/>
      <dgm:spPr/>
      <dgm:t>
        <a:bodyPr/>
        <a:lstStyle/>
        <a:p>
          <a:endParaRPr lang="cs-CZ"/>
        </a:p>
      </dgm:t>
    </dgm:pt>
    <dgm:pt modelId="{E8128FDA-0447-41D8-BA61-521E3CB72176}" type="pres">
      <dgm:prSet presAssocID="{EA092509-5348-46B6-88B2-F9D0ACA88ED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6AEE43-0FAA-4450-AEE0-DFDA0B4ED2EA}" type="pres">
      <dgm:prSet presAssocID="{EA092509-5348-46B6-88B2-F9D0ACA88EDF}" presName="tile4" presStyleLbl="node1" presStyleIdx="3" presStyleCnt="4"/>
      <dgm:spPr/>
      <dgm:t>
        <a:bodyPr/>
        <a:lstStyle/>
        <a:p>
          <a:endParaRPr lang="cs-CZ"/>
        </a:p>
      </dgm:t>
    </dgm:pt>
    <dgm:pt modelId="{18F48897-F4C2-400E-8793-E17C09AB16E5}" type="pres">
      <dgm:prSet presAssocID="{EA092509-5348-46B6-88B2-F9D0ACA88ED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A5D39-D772-488D-A197-8F65434832F1}" type="pres">
      <dgm:prSet presAssocID="{EA092509-5348-46B6-88B2-F9D0ACA88EDF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F23607E6-1ABD-4E9F-A3FA-A9C38BC7EF0F}" type="presOf" srcId="{EA092509-5348-46B6-88B2-F9D0ACA88EDF}" destId="{C61AE50C-1EE4-4B9D-9D0F-D40728AF1AB4}" srcOrd="0" destOrd="0" presId="urn:microsoft.com/office/officeart/2005/8/layout/matrix1"/>
    <dgm:cxn modelId="{0B8CC985-3DC7-4CEB-9D46-10E617329CB1}" type="presOf" srcId="{FBF74687-08E9-4535-9760-EAFD32602E64}" destId="{FD63BD19-52B2-4AA1-BBE1-592963A63B81}" srcOrd="0" destOrd="0" presId="urn:microsoft.com/office/officeart/2005/8/layout/matrix1"/>
    <dgm:cxn modelId="{9547B20C-0E59-414C-A6B0-99C0EBA3E26B}" type="presOf" srcId="{8A16D532-6B60-4A2D-A258-D529A6CE3372}" destId="{4CC60F8C-9808-4201-AFD9-925F5F97AF61}" srcOrd="1" destOrd="0" presId="urn:microsoft.com/office/officeart/2005/8/layout/matrix1"/>
    <dgm:cxn modelId="{1531B745-BA17-4EA5-A3CE-E8455AB8D774}" type="presOf" srcId="{8A16D532-6B60-4A2D-A258-D529A6CE3372}" destId="{C3D09369-50BB-47D2-A7D4-03414AAEA79F}" srcOrd="0" destOrd="0" presId="urn:microsoft.com/office/officeart/2005/8/layout/matrix1"/>
    <dgm:cxn modelId="{F3989A1D-577F-4D6E-B087-D029899FAD40}" srcId="{68463729-685C-44D1-A0CE-85C67336A718}" destId="{A4B91E63-2DAC-4667-A29B-1C9A6EE821D7}" srcOrd="3" destOrd="0" parTransId="{22D246EB-C792-4E87-8DDC-3460F43204DB}" sibTransId="{CFE53680-3895-4F2F-83B7-54293542EAEE}"/>
    <dgm:cxn modelId="{77FB7939-A15E-4358-8744-70928B691EE6}" type="presOf" srcId="{FBF74687-08E9-4535-9760-EAFD32602E64}" destId="{E8128FDA-0447-41D8-BA61-521E3CB72176}" srcOrd="1" destOrd="0" presId="urn:microsoft.com/office/officeart/2005/8/layout/matrix1"/>
    <dgm:cxn modelId="{8BE13C53-DDF8-4A1B-87F4-89F254F3AC86}" srcId="{68463729-685C-44D1-A0CE-85C67336A718}" destId="{FBF74687-08E9-4535-9760-EAFD32602E64}" srcOrd="2" destOrd="0" parTransId="{0ADAB242-CE73-4431-9F02-3BDD3FCAE752}" sibTransId="{27A17317-68CA-4C94-AD8E-DE073D7BFD05}"/>
    <dgm:cxn modelId="{BC71C1E5-B775-40C6-AB82-488D36FFAB75}" type="presOf" srcId="{F1444150-8527-44FE-B2A8-E1BDFFA50450}" destId="{04D4820E-74B0-42C7-9478-EF221CC50259}" srcOrd="1" destOrd="0" presId="urn:microsoft.com/office/officeart/2005/8/layout/matrix1"/>
    <dgm:cxn modelId="{BAD9BD46-5DDE-4363-A8E7-4E9945A9D751}" srcId="{EA092509-5348-46B6-88B2-F9D0ACA88EDF}" destId="{68463729-685C-44D1-A0CE-85C67336A718}" srcOrd="0" destOrd="0" parTransId="{DBE022AA-05AB-4CC3-8407-BD3D5997C105}" sibTransId="{543F85D8-A722-427D-A6A3-530FB258F052}"/>
    <dgm:cxn modelId="{9CD99B65-C06B-407A-88BC-B0D850DA8A3E}" type="presOf" srcId="{A4B91E63-2DAC-4667-A29B-1C9A6EE821D7}" destId="{18F48897-F4C2-400E-8793-E17C09AB16E5}" srcOrd="1" destOrd="0" presId="urn:microsoft.com/office/officeart/2005/8/layout/matrix1"/>
    <dgm:cxn modelId="{4FA3F695-6095-4924-BBDD-E83C8B5998D4}" type="presOf" srcId="{A4B91E63-2DAC-4667-A29B-1C9A6EE821D7}" destId="{9E6AEE43-0FAA-4450-AEE0-DFDA0B4ED2EA}" srcOrd="0" destOrd="0" presId="urn:microsoft.com/office/officeart/2005/8/layout/matrix1"/>
    <dgm:cxn modelId="{E906C3B4-4015-4315-9779-A8CF2F74C3BD}" srcId="{68463729-685C-44D1-A0CE-85C67336A718}" destId="{F1444150-8527-44FE-B2A8-E1BDFFA50450}" srcOrd="1" destOrd="0" parTransId="{2BA26333-0AF2-414E-AEA8-6E93E91B41E7}" sibTransId="{FDA967BF-7403-44CD-BD5D-982314475D7C}"/>
    <dgm:cxn modelId="{AA58AD96-7AD5-44FD-8037-749B14C6AF1B}" srcId="{68463729-685C-44D1-A0CE-85C67336A718}" destId="{8A16D532-6B60-4A2D-A258-D529A6CE3372}" srcOrd="0" destOrd="0" parTransId="{FBDDD4D8-EA48-4879-989F-4CFABD4E3A17}" sibTransId="{B898D200-C45B-435D-9A59-D7B0CE0ECF3D}"/>
    <dgm:cxn modelId="{6F0A1064-C837-4B8C-A60B-64A7CFA781DB}" type="presOf" srcId="{F1444150-8527-44FE-B2A8-E1BDFFA50450}" destId="{2454B73C-FDBC-4774-829F-67FF8538C8F9}" srcOrd="0" destOrd="0" presId="urn:microsoft.com/office/officeart/2005/8/layout/matrix1"/>
    <dgm:cxn modelId="{4194A58A-444B-422B-B8C4-8759E48B5A75}" type="presOf" srcId="{68463729-685C-44D1-A0CE-85C67336A718}" destId="{E49A5D39-D772-488D-A197-8F65434832F1}" srcOrd="0" destOrd="0" presId="urn:microsoft.com/office/officeart/2005/8/layout/matrix1"/>
    <dgm:cxn modelId="{D7EEC9CA-9AB5-480B-B9E4-6FC2950BF2DD}" type="presParOf" srcId="{C61AE50C-1EE4-4B9D-9D0F-D40728AF1AB4}" destId="{E9AB9C86-A9B4-4BEB-BEA6-F273A2074D39}" srcOrd="0" destOrd="0" presId="urn:microsoft.com/office/officeart/2005/8/layout/matrix1"/>
    <dgm:cxn modelId="{E9EAD845-364E-4145-A8D9-54D0BF69865C}" type="presParOf" srcId="{E9AB9C86-A9B4-4BEB-BEA6-F273A2074D39}" destId="{C3D09369-50BB-47D2-A7D4-03414AAEA79F}" srcOrd="0" destOrd="0" presId="urn:microsoft.com/office/officeart/2005/8/layout/matrix1"/>
    <dgm:cxn modelId="{99254669-A740-4214-81B5-CE57206E5161}" type="presParOf" srcId="{E9AB9C86-A9B4-4BEB-BEA6-F273A2074D39}" destId="{4CC60F8C-9808-4201-AFD9-925F5F97AF61}" srcOrd="1" destOrd="0" presId="urn:microsoft.com/office/officeart/2005/8/layout/matrix1"/>
    <dgm:cxn modelId="{F47D2734-86AD-4534-BB81-AD2BCE1C5F6B}" type="presParOf" srcId="{E9AB9C86-A9B4-4BEB-BEA6-F273A2074D39}" destId="{2454B73C-FDBC-4774-829F-67FF8538C8F9}" srcOrd="2" destOrd="0" presId="urn:microsoft.com/office/officeart/2005/8/layout/matrix1"/>
    <dgm:cxn modelId="{BB35744A-1535-40BC-957A-E146F48DB653}" type="presParOf" srcId="{E9AB9C86-A9B4-4BEB-BEA6-F273A2074D39}" destId="{04D4820E-74B0-42C7-9478-EF221CC50259}" srcOrd="3" destOrd="0" presId="urn:microsoft.com/office/officeart/2005/8/layout/matrix1"/>
    <dgm:cxn modelId="{15D643C5-9BBD-4199-AF65-8C3CAD70637A}" type="presParOf" srcId="{E9AB9C86-A9B4-4BEB-BEA6-F273A2074D39}" destId="{FD63BD19-52B2-4AA1-BBE1-592963A63B81}" srcOrd="4" destOrd="0" presId="urn:microsoft.com/office/officeart/2005/8/layout/matrix1"/>
    <dgm:cxn modelId="{09DE0B44-E207-48D2-9C68-D5F892E9BFD5}" type="presParOf" srcId="{E9AB9C86-A9B4-4BEB-BEA6-F273A2074D39}" destId="{E8128FDA-0447-41D8-BA61-521E3CB72176}" srcOrd="5" destOrd="0" presId="urn:microsoft.com/office/officeart/2005/8/layout/matrix1"/>
    <dgm:cxn modelId="{604228E5-F7F8-4525-AF7D-B023C2B25704}" type="presParOf" srcId="{E9AB9C86-A9B4-4BEB-BEA6-F273A2074D39}" destId="{9E6AEE43-0FAA-4450-AEE0-DFDA0B4ED2EA}" srcOrd="6" destOrd="0" presId="urn:microsoft.com/office/officeart/2005/8/layout/matrix1"/>
    <dgm:cxn modelId="{A2E86139-49B7-45F3-AD74-BDFF2B05C31D}" type="presParOf" srcId="{E9AB9C86-A9B4-4BEB-BEA6-F273A2074D39}" destId="{18F48897-F4C2-400E-8793-E17C09AB16E5}" srcOrd="7" destOrd="0" presId="urn:microsoft.com/office/officeart/2005/8/layout/matrix1"/>
    <dgm:cxn modelId="{D399E72E-F018-4B86-8D8C-498B3E9D64C4}" type="presParOf" srcId="{C61AE50C-1EE4-4B9D-9D0F-D40728AF1AB4}" destId="{E49A5D39-D772-488D-A197-8F65434832F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09369-50BB-47D2-A7D4-03414AAEA79F}">
      <dsp:nvSpPr>
        <dsp:cNvPr id="0" name=""/>
        <dsp:cNvSpPr/>
      </dsp:nvSpPr>
      <dsp:spPr>
        <a:xfrm rot="16200000">
          <a:off x="235998" y="-235998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35</a:t>
          </a:r>
          <a:endParaRPr lang="cs-CZ" sz="2700" kern="1200" dirty="0"/>
        </a:p>
      </dsp:txBody>
      <dsp:txXfrm rot="5400000">
        <a:off x="0" y="0"/>
        <a:ext cx="1740024" cy="951021"/>
      </dsp:txXfrm>
    </dsp:sp>
    <dsp:sp modelId="{2454B73C-FDBC-4774-829F-67FF8538C8F9}">
      <dsp:nvSpPr>
        <dsp:cNvPr id="0" name=""/>
        <dsp:cNvSpPr/>
      </dsp:nvSpPr>
      <dsp:spPr>
        <a:xfrm>
          <a:off x="1740024" y="0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343741"/>
                <a:satOff val="-4006"/>
                <a:lumOff val="-719"/>
                <a:alphaOff val="0"/>
                <a:lumMod val="95000"/>
              </a:schemeClr>
            </a:gs>
            <a:gs pos="100000">
              <a:schemeClr val="accent5">
                <a:hueOff val="-343741"/>
                <a:satOff val="-4006"/>
                <a:lumOff val="-71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343741"/>
              <a:satOff val="-4006"/>
              <a:lumOff val="-71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75</a:t>
          </a:r>
          <a:endParaRPr lang="cs-CZ" sz="2700" kern="1200" dirty="0"/>
        </a:p>
      </dsp:txBody>
      <dsp:txXfrm>
        <a:off x="1740024" y="0"/>
        <a:ext cx="1740024" cy="951021"/>
      </dsp:txXfrm>
    </dsp:sp>
    <dsp:sp modelId="{FD63BD19-52B2-4AA1-BBE1-592963A63B81}">
      <dsp:nvSpPr>
        <dsp:cNvPr id="0" name=""/>
        <dsp:cNvSpPr/>
      </dsp:nvSpPr>
      <dsp:spPr>
        <a:xfrm rot="10800000">
          <a:off x="0" y="1268028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687482"/>
                <a:satOff val="-8011"/>
                <a:lumOff val="-1439"/>
                <a:alphaOff val="0"/>
                <a:lumMod val="95000"/>
              </a:schemeClr>
            </a:gs>
            <a:gs pos="100000">
              <a:schemeClr val="accent5">
                <a:hueOff val="-687482"/>
                <a:satOff val="-8011"/>
                <a:lumOff val="-143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687482"/>
              <a:satOff val="-8011"/>
              <a:lumOff val="-143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55</a:t>
          </a:r>
          <a:endParaRPr lang="cs-CZ" sz="2700" kern="1200" dirty="0"/>
        </a:p>
      </dsp:txBody>
      <dsp:txXfrm rot="10800000">
        <a:off x="0" y="1585034"/>
        <a:ext cx="1740024" cy="951021"/>
      </dsp:txXfrm>
    </dsp:sp>
    <dsp:sp modelId="{9E6AEE43-0FAA-4450-AEE0-DFDA0B4ED2EA}">
      <dsp:nvSpPr>
        <dsp:cNvPr id="0" name=""/>
        <dsp:cNvSpPr/>
      </dsp:nvSpPr>
      <dsp:spPr>
        <a:xfrm rot="5400000">
          <a:off x="1976022" y="1032029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-1031223"/>
                <a:satOff val="-12017"/>
                <a:lumOff val="-2158"/>
                <a:alphaOff val="0"/>
                <a:lumMod val="95000"/>
              </a:schemeClr>
            </a:gs>
            <a:gs pos="100000">
              <a:schemeClr val="accent5">
                <a:hueOff val="-1031223"/>
                <a:satOff val="-12017"/>
                <a:lumOff val="-215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1031223"/>
              <a:satOff val="-12017"/>
              <a:lumOff val="-2158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65</a:t>
          </a:r>
          <a:endParaRPr lang="cs-CZ" sz="2700" kern="1200" dirty="0"/>
        </a:p>
      </dsp:txBody>
      <dsp:txXfrm rot="-5400000">
        <a:off x="1740024" y="1585034"/>
        <a:ext cx="1740024" cy="951021"/>
      </dsp:txXfrm>
    </dsp:sp>
    <dsp:sp modelId="{E49A5D39-D772-488D-A197-8F65434832F1}">
      <dsp:nvSpPr>
        <dsp:cNvPr id="0" name=""/>
        <dsp:cNvSpPr/>
      </dsp:nvSpPr>
      <dsp:spPr>
        <a:xfrm>
          <a:off x="1218016" y="951021"/>
          <a:ext cx="1044014" cy="634014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+ 6</a:t>
          </a:r>
          <a:endParaRPr lang="cs-CZ" sz="2700" kern="1200" dirty="0"/>
        </a:p>
      </dsp:txBody>
      <dsp:txXfrm>
        <a:off x="1248966" y="981971"/>
        <a:ext cx="982114" cy="5721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09369-50BB-47D2-A7D4-03414AAEA79F}">
      <dsp:nvSpPr>
        <dsp:cNvPr id="0" name=""/>
        <dsp:cNvSpPr/>
      </dsp:nvSpPr>
      <dsp:spPr>
        <a:xfrm rot="16200000">
          <a:off x="235998" y="-235998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16</a:t>
          </a:r>
          <a:endParaRPr lang="cs-CZ" sz="2700" kern="1200" dirty="0"/>
        </a:p>
      </dsp:txBody>
      <dsp:txXfrm rot="5400000">
        <a:off x="0" y="0"/>
        <a:ext cx="1740024" cy="951021"/>
      </dsp:txXfrm>
    </dsp:sp>
    <dsp:sp modelId="{2454B73C-FDBC-4774-829F-67FF8538C8F9}">
      <dsp:nvSpPr>
        <dsp:cNvPr id="0" name=""/>
        <dsp:cNvSpPr/>
      </dsp:nvSpPr>
      <dsp:spPr>
        <a:xfrm>
          <a:off x="1740024" y="0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343741"/>
                <a:satOff val="-4006"/>
                <a:lumOff val="-719"/>
                <a:alphaOff val="0"/>
                <a:lumMod val="95000"/>
              </a:schemeClr>
            </a:gs>
            <a:gs pos="100000">
              <a:schemeClr val="accent5">
                <a:hueOff val="-343741"/>
                <a:satOff val="-4006"/>
                <a:lumOff val="-71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343741"/>
              <a:satOff val="-4006"/>
              <a:lumOff val="-71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36</a:t>
          </a:r>
          <a:endParaRPr lang="cs-CZ" sz="2700" kern="1200" dirty="0"/>
        </a:p>
      </dsp:txBody>
      <dsp:txXfrm>
        <a:off x="1740024" y="0"/>
        <a:ext cx="1740024" cy="951021"/>
      </dsp:txXfrm>
    </dsp:sp>
    <dsp:sp modelId="{FD63BD19-52B2-4AA1-BBE1-592963A63B81}">
      <dsp:nvSpPr>
        <dsp:cNvPr id="0" name=""/>
        <dsp:cNvSpPr/>
      </dsp:nvSpPr>
      <dsp:spPr>
        <a:xfrm rot="10800000">
          <a:off x="0" y="1268028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687482"/>
                <a:satOff val="-8011"/>
                <a:lumOff val="-1439"/>
                <a:alphaOff val="0"/>
                <a:lumMod val="95000"/>
              </a:schemeClr>
            </a:gs>
            <a:gs pos="100000">
              <a:schemeClr val="accent5">
                <a:hueOff val="-687482"/>
                <a:satOff val="-8011"/>
                <a:lumOff val="-143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687482"/>
              <a:satOff val="-8011"/>
              <a:lumOff val="-143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46</a:t>
          </a:r>
          <a:endParaRPr lang="cs-CZ" sz="2700" kern="1200" dirty="0"/>
        </a:p>
      </dsp:txBody>
      <dsp:txXfrm rot="10800000">
        <a:off x="0" y="1585034"/>
        <a:ext cx="1740024" cy="951021"/>
      </dsp:txXfrm>
    </dsp:sp>
    <dsp:sp modelId="{9E6AEE43-0FAA-4450-AEE0-DFDA0B4ED2EA}">
      <dsp:nvSpPr>
        <dsp:cNvPr id="0" name=""/>
        <dsp:cNvSpPr/>
      </dsp:nvSpPr>
      <dsp:spPr>
        <a:xfrm rot="5400000">
          <a:off x="1976022" y="1032029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-1031223"/>
                <a:satOff val="-12017"/>
                <a:lumOff val="-2158"/>
                <a:alphaOff val="0"/>
                <a:lumMod val="95000"/>
              </a:schemeClr>
            </a:gs>
            <a:gs pos="100000">
              <a:schemeClr val="accent5">
                <a:hueOff val="-1031223"/>
                <a:satOff val="-12017"/>
                <a:lumOff val="-215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1031223"/>
              <a:satOff val="-12017"/>
              <a:lumOff val="-2158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76</a:t>
          </a:r>
          <a:endParaRPr lang="cs-CZ" sz="2700" kern="1200" dirty="0"/>
        </a:p>
      </dsp:txBody>
      <dsp:txXfrm rot="-5400000">
        <a:off x="1740024" y="1585034"/>
        <a:ext cx="1740024" cy="951021"/>
      </dsp:txXfrm>
    </dsp:sp>
    <dsp:sp modelId="{E49A5D39-D772-488D-A197-8F65434832F1}">
      <dsp:nvSpPr>
        <dsp:cNvPr id="0" name=""/>
        <dsp:cNvSpPr/>
      </dsp:nvSpPr>
      <dsp:spPr>
        <a:xfrm>
          <a:off x="1218016" y="951021"/>
          <a:ext cx="1044014" cy="634014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+ 8</a:t>
          </a:r>
          <a:endParaRPr lang="cs-CZ" sz="2700" kern="1200" dirty="0"/>
        </a:p>
      </dsp:txBody>
      <dsp:txXfrm>
        <a:off x="1248966" y="981971"/>
        <a:ext cx="982114" cy="5721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09369-50BB-47D2-A7D4-03414AAEA79F}">
      <dsp:nvSpPr>
        <dsp:cNvPr id="0" name=""/>
        <dsp:cNvSpPr/>
      </dsp:nvSpPr>
      <dsp:spPr>
        <a:xfrm rot="16200000">
          <a:off x="235998" y="-235998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14</a:t>
          </a:r>
          <a:endParaRPr lang="cs-CZ" sz="2700" kern="1200" dirty="0"/>
        </a:p>
      </dsp:txBody>
      <dsp:txXfrm rot="5400000">
        <a:off x="0" y="0"/>
        <a:ext cx="1740024" cy="951021"/>
      </dsp:txXfrm>
    </dsp:sp>
    <dsp:sp modelId="{2454B73C-FDBC-4774-829F-67FF8538C8F9}">
      <dsp:nvSpPr>
        <dsp:cNvPr id="0" name=""/>
        <dsp:cNvSpPr/>
      </dsp:nvSpPr>
      <dsp:spPr>
        <a:xfrm>
          <a:off x="1740024" y="0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343741"/>
                <a:satOff val="-4006"/>
                <a:lumOff val="-719"/>
                <a:alphaOff val="0"/>
                <a:lumMod val="95000"/>
              </a:schemeClr>
            </a:gs>
            <a:gs pos="100000">
              <a:schemeClr val="accent5">
                <a:hueOff val="-343741"/>
                <a:satOff val="-4006"/>
                <a:lumOff val="-71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343741"/>
              <a:satOff val="-4006"/>
              <a:lumOff val="-71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64</a:t>
          </a:r>
          <a:endParaRPr lang="cs-CZ" sz="2700" kern="1200" dirty="0"/>
        </a:p>
      </dsp:txBody>
      <dsp:txXfrm>
        <a:off x="1740024" y="0"/>
        <a:ext cx="1740024" cy="951021"/>
      </dsp:txXfrm>
    </dsp:sp>
    <dsp:sp modelId="{FD63BD19-52B2-4AA1-BBE1-592963A63B81}">
      <dsp:nvSpPr>
        <dsp:cNvPr id="0" name=""/>
        <dsp:cNvSpPr/>
      </dsp:nvSpPr>
      <dsp:spPr>
        <a:xfrm rot="10800000">
          <a:off x="0" y="1268028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687482"/>
                <a:satOff val="-8011"/>
                <a:lumOff val="-1439"/>
                <a:alphaOff val="0"/>
                <a:lumMod val="95000"/>
              </a:schemeClr>
            </a:gs>
            <a:gs pos="100000">
              <a:schemeClr val="accent5">
                <a:hueOff val="-687482"/>
                <a:satOff val="-8011"/>
                <a:lumOff val="-143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687482"/>
              <a:satOff val="-8011"/>
              <a:lumOff val="-143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44</a:t>
          </a:r>
          <a:endParaRPr lang="cs-CZ" sz="2700" kern="1200" dirty="0"/>
        </a:p>
      </dsp:txBody>
      <dsp:txXfrm rot="10800000">
        <a:off x="0" y="1585034"/>
        <a:ext cx="1740024" cy="951021"/>
      </dsp:txXfrm>
    </dsp:sp>
    <dsp:sp modelId="{9E6AEE43-0FAA-4450-AEE0-DFDA0B4ED2EA}">
      <dsp:nvSpPr>
        <dsp:cNvPr id="0" name=""/>
        <dsp:cNvSpPr/>
      </dsp:nvSpPr>
      <dsp:spPr>
        <a:xfrm rot="5400000">
          <a:off x="1976022" y="1032029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-1031223"/>
                <a:satOff val="-12017"/>
                <a:lumOff val="-2158"/>
                <a:alphaOff val="0"/>
                <a:lumMod val="95000"/>
              </a:schemeClr>
            </a:gs>
            <a:gs pos="100000">
              <a:schemeClr val="accent5">
                <a:hueOff val="-1031223"/>
                <a:satOff val="-12017"/>
                <a:lumOff val="-215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1031223"/>
              <a:satOff val="-12017"/>
              <a:lumOff val="-2158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24</a:t>
          </a:r>
          <a:endParaRPr lang="cs-CZ" sz="2700" kern="1200" dirty="0"/>
        </a:p>
      </dsp:txBody>
      <dsp:txXfrm rot="-5400000">
        <a:off x="1740024" y="1585034"/>
        <a:ext cx="1740024" cy="951021"/>
      </dsp:txXfrm>
    </dsp:sp>
    <dsp:sp modelId="{E49A5D39-D772-488D-A197-8F65434832F1}">
      <dsp:nvSpPr>
        <dsp:cNvPr id="0" name=""/>
        <dsp:cNvSpPr/>
      </dsp:nvSpPr>
      <dsp:spPr>
        <a:xfrm>
          <a:off x="1218016" y="951021"/>
          <a:ext cx="1044014" cy="634014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+ 9</a:t>
          </a:r>
          <a:endParaRPr lang="cs-CZ" sz="2700" kern="1200" dirty="0"/>
        </a:p>
      </dsp:txBody>
      <dsp:txXfrm>
        <a:off x="1248966" y="981971"/>
        <a:ext cx="982114" cy="5721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09369-50BB-47D2-A7D4-03414AAEA79F}">
      <dsp:nvSpPr>
        <dsp:cNvPr id="0" name=""/>
        <dsp:cNvSpPr/>
      </dsp:nvSpPr>
      <dsp:spPr>
        <a:xfrm rot="16200000">
          <a:off x="235998" y="-235998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6</a:t>
          </a:r>
          <a:endParaRPr lang="cs-CZ" sz="2700" kern="1200" dirty="0"/>
        </a:p>
      </dsp:txBody>
      <dsp:txXfrm rot="5400000">
        <a:off x="0" y="0"/>
        <a:ext cx="1740024" cy="951021"/>
      </dsp:txXfrm>
    </dsp:sp>
    <dsp:sp modelId="{2454B73C-FDBC-4774-829F-67FF8538C8F9}">
      <dsp:nvSpPr>
        <dsp:cNvPr id="0" name=""/>
        <dsp:cNvSpPr/>
      </dsp:nvSpPr>
      <dsp:spPr>
        <a:xfrm>
          <a:off x="1740024" y="0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343741"/>
                <a:satOff val="-4006"/>
                <a:lumOff val="-719"/>
                <a:alphaOff val="0"/>
                <a:lumMod val="95000"/>
              </a:schemeClr>
            </a:gs>
            <a:gs pos="100000">
              <a:schemeClr val="accent5">
                <a:hueOff val="-343741"/>
                <a:satOff val="-4006"/>
                <a:lumOff val="-71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343741"/>
              <a:satOff val="-4006"/>
              <a:lumOff val="-71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76</a:t>
          </a:r>
          <a:endParaRPr lang="cs-CZ" sz="2700" kern="1200" dirty="0"/>
        </a:p>
      </dsp:txBody>
      <dsp:txXfrm>
        <a:off x="1740024" y="0"/>
        <a:ext cx="1740024" cy="951021"/>
      </dsp:txXfrm>
    </dsp:sp>
    <dsp:sp modelId="{FD63BD19-52B2-4AA1-BBE1-592963A63B81}">
      <dsp:nvSpPr>
        <dsp:cNvPr id="0" name=""/>
        <dsp:cNvSpPr/>
      </dsp:nvSpPr>
      <dsp:spPr>
        <a:xfrm rot="10800000">
          <a:off x="0" y="1268028"/>
          <a:ext cx="1740024" cy="1268028"/>
        </a:xfrm>
        <a:prstGeom prst="round1Rect">
          <a:avLst/>
        </a:prstGeom>
        <a:gradFill rotWithShape="0">
          <a:gsLst>
            <a:gs pos="0">
              <a:schemeClr val="accent5">
                <a:hueOff val="-687482"/>
                <a:satOff val="-8011"/>
                <a:lumOff val="-1439"/>
                <a:alphaOff val="0"/>
                <a:lumMod val="95000"/>
              </a:schemeClr>
            </a:gs>
            <a:gs pos="100000">
              <a:schemeClr val="accent5">
                <a:hueOff val="-687482"/>
                <a:satOff val="-8011"/>
                <a:lumOff val="-143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687482"/>
              <a:satOff val="-8011"/>
              <a:lumOff val="-143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86</a:t>
          </a:r>
          <a:endParaRPr lang="cs-CZ" sz="2700" kern="1200" dirty="0"/>
        </a:p>
      </dsp:txBody>
      <dsp:txXfrm rot="10800000">
        <a:off x="0" y="1585034"/>
        <a:ext cx="1740024" cy="951021"/>
      </dsp:txXfrm>
    </dsp:sp>
    <dsp:sp modelId="{9E6AEE43-0FAA-4450-AEE0-DFDA0B4ED2EA}">
      <dsp:nvSpPr>
        <dsp:cNvPr id="0" name=""/>
        <dsp:cNvSpPr/>
      </dsp:nvSpPr>
      <dsp:spPr>
        <a:xfrm rot="5400000">
          <a:off x="1976022" y="1032029"/>
          <a:ext cx="1268028" cy="1740024"/>
        </a:xfrm>
        <a:prstGeom prst="round1Rect">
          <a:avLst/>
        </a:prstGeom>
        <a:gradFill rotWithShape="0">
          <a:gsLst>
            <a:gs pos="0">
              <a:schemeClr val="accent5">
                <a:hueOff val="-1031223"/>
                <a:satOff val="-12017"/>
                <a:lumOff val="-2158"/>
                <a:alphaOff val="0"/>
                <a:lumMod val="95000"/>
              </a:schemeClr>
            </a:gs>
            <a:gs pos="100000">
              <a:schemeClr val="accent5">
                <a:hueOff val="-1031223"/>
                <a:satOff val="-12017"/>
                <a:lumOff val="-215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1031223"/>
              <a:satOff val="-12017"/>
              <a:lumOff val="-2158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36</a:t>
          </a:r>
          <a:endParaRPr lang="cs-CZ" sz="2700" kern="1200" dirty="0"/>
        </a:p>
      </dsp:txBody>
      <dsp:txXfrm rot="-5400000">
        <a:off x="1740024" y="1585034"/>
        <a:ext cx="1740024" cy="951021"/>
      </dsp:txXfrm>
    </dsp:sp>
    <dsp:sp modelId="{E49A5D39-D772-488D-A197-8F65434832F1}">
      <dsp:nvSpPr>
        <dsp:cNvPr id="0" name=""/>
        <dsp:cNvSpPr/>
      </dsp:nvSpPr>
      <dsp:spPr>
        <a:xfrm>
          <a:off x="1218016" y="951021"/>
          <a:ext cx="1044014" cy="634014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+ 7</a:t>
          </a:r>
          <a:endParaRPr lang="cs-CZ" sz="2700" kern="1200" dirty="0"/>
        </a:p>
      </dsp:txBody>
      <dsp:txXfrm>
        <a:off x="1248966" y="981971"/>
        <a:ext cx="982114" cy="5721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hammer.wav"/>
          </p:stSnd>
        </p:sndAc>
      </p:transition>
    </mc:Choice>
    <mc:Fallback xmlns="">
      <p:transition spd="slow"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B7CE761-E46D-46D3-8558-390B465EBFD8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62BD925-980F-4D72-B7E4-D0FC43FEF7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hammer.wav"/>
          </p:stSnd>
        </p:sndAc>
      </p:transition>
    </mc:Choice>
    <mc:Fallback xmlns="">
      <p:transition spd="slow">
        <p:sndAc>
          <p:stSnd>
            <p:snd r:embed="rId14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microsoft.com/office/2007/relationships/media" Target="../media/media7.wav"/><Relationship Id="rId18" Type="http://schemas.openxmlformats.org/officeDocument/2006/relationships/audio" Target="../media/audio1.wav"/><Relationship Id="rId26" Type="http://schemas.openxmlformats.org/officeDocument/2006/relationships/diagramQuickStyle" Target="../diagrams/quickStyle2.xml"/><Relationship Id="rId3" Type="http://schemas.microsoft.com/office/2007/relationships/media" Target="../media/media2.wav"/><Relationship Id="rId21" Type="http://schemas.openxmlformats.org/officeDocument/2006/relationships/diagramQuickStyle" Target="../diagrams/quickStyle1.xml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openxmlformats.org/officeDocument/2006/relationships/slideLayout" Target="../slideLayouts/slideLayout1.xml"/><Relationship Id="rId25" Type="http://schemas.openxmlformats.org/officeDocument/2006/relationships/diagramLayout" Target="../diagrams/layout2.xml"/><Relationship Id="rId33" Type="http://schemas.openxmlformats.org/officeDocument/2006/relationships/comments" Target="../comments/comment1.xml"/><Relationship Id="rId2" Type="http://schemas.openxmlformats.org/officeDocument/2006/relationships/audio" Target="../media/media1.wav"/><Relationship Id="rId16" Type="http://schemas.openxmlformats.org/officeDocument/2006/relationships/audio" Target="../media/media8.wav"/><Relationship Id="rId20" Type="http://schemas.openxmlformats.org/officeDocument/2006/relationships/diagramLayout" Target="../diagrams/layout1.xml"/><Relationship Id="rId29" Type="http://schemas.openxmlformats.org/officeDocument/2006/relationships/image" Target="../media/image2.png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24" Type="http://schemas.openxmlformats.org/officeDocument/2006/relationships/diagramData" Target="../diagrams/data2.xml"/><Relationship Id="rId32" Type="http://schemas.openxmlformats.org/officeDocument/2006/relationships/audio" Target="../media/audio1.wav"/><Relationship Id="rId5" Type="http://schemas.microsoft.com/office/2007/relationships/media" Target="../media/media3.wav"/><Relationship Id="rId15" Type="http://schemas.microsoft.com/office/2007/relationships/media" Target="../media/media8.wav"/><Relationship Id="rId23" Type="http://schemas.microsoft.com/office/2007/relationships/diagramDrawing" Target="../diagrams/drawing1.xml"/><Relationship Id="rId28" Type="http://schemas.microsoft.com/office/2007/relationships/diagramDrawing" Target="../diagrams/drawing2.xml"/><Relationship Id="rId10" Type="http://schemas.openxmlformats.org/officeDocument/2006/relationships/audio" Target="../media/media5.wav"/><Relationship Id="rId19" Type="http://schemas.openxmlformats.org/officeDocument/2006/relationships/diagramData" Target="../diagrams/data1.xml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audio" Target="../media/media7.wav"/><Relationship Id="rId22" Type="http://schemas.openxmlformats.org/officeDocument/2006/relationships/diagramColors" Target="../diagrams/colors1.xml"/><Relationship Id="rId27" Type="http://schemas.openxmlformats.org/officeDocument/2006/relationships/diagramColors" Target="../diagrams/colors2.xml"/><Relationship Id="rId30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12.wav"/><Relationship Id="rId13" Type="http://schemas.microsoft.com/office/2007/relationships/media" Target="../media/media15.wav"/><Relationship Id="rId18" Type="http://schemas.openxmlformats.org/officeDocument/2006/relationships/audio" Target="../media/audio1.wav"/><Relationship Id="rId26" Type="http://schemas.openxmlformats.org/officeDocument/2006/relationships/diagramQuickStyle" Target="../diagrams/quickStyle4.xml"/><Relationship Id="rId3" Type="http://schemas.microsoft.com/office/2007/relationships/media" Target="../media/media10.wav"/><Relationship Id="rId21" Type="http://schemas.openxmlformats.org/officeDocument/2006/relationships/diagramQuickStyle" Target="../diagrams/quickStyle3.xml"/><Relationship Id="rId7" Type="http://schemas.microsoft.com/office/2007/relationships/media" Target="../media/media12.wav"/><Relationship Id="rId12" Type="http://schemas.openxmlformats.org/officeDocument/2006/relationships/audio" Target="../media/media14.wav"/><Relationship Id="rId17" Type="http://schemas.openxmlformats.org/officeDocument/2006/relationships/slideLayout" Target="../slideLayouts/slideLayout2.xml"/><Relationship Id="rId25" Type="http://schemas.openxmlformats.org/officeDocument/2006/relationships/diagramLayout" Target="../diagrams/layout4.xml"/><Relationship Id="rId33" Type="http://schemas.openxmlformats.org/officeDocument/2006/relationships/comments" Target="../comments/comment2.xml"/><Relationship Id="rId2" Type="http://schemas.openxmlformats.org/officeDocument/2006/relationships/audio" Target="../media/media9.wav"/><Relationship Id="rId16" Type="http://schemas.openxmlformats.org/officeDocument/2006/relationships/audio" Target="../media/media16.wav"/><Relationship Id="rId20" Type="http://schemas.openxmlformats.org/officeDocument/2006/relationships/diagramLayout" Target="../diagrams/layout3.xml"/><Relationship Id="rId29" Type="http://schemas.openxmlformats.org/officeDocument/2006/relationships/image" Target="../media/image1.jpeg"/><Relationship Id="rId1" Type="http://schemas.microsoft.com/office/2007/relationships/media" Target="../media/media9.wav"/><Relationship Id="rId6" Type="http://schemas.openxmlformats.org/officeDocument/2006/relationships/audio" Target="../media/media11.wav"/><Relationship Id="rId11" Type="http://schemas.microsoft.com/office/2007/relationships/media" Target="../media/media14.wav"/><Relationship Id="rId24" Type="http://schemas.openxmlformats.org/officeDocument/2006/relationships/diagramData" Target="../diagrams/data4.xml"/><Relationship Id="rId32" Type="http://schemas.openxmlformats.org/officeDocument/2006/relationships/audio" Target="../media/audio1.wav"/><Relationship Id="rId5" Type="http://schemas.microsoft.com/office/2007/relationships/media" Target="../media/media11.wav"/><Relationship Id="rId15" Type="http://schemas.microsoft.com/office/2007/relationships/media" Target="../media/media16.wav"/><Relationship Id="rId23" Type="http://schemas.microsoft.com/office/2007/relationships/diagramDrawing" Target="../diagrams/drawing3.xml"/><Relationship Id="rId28" Type="http://schemas.microsoft.com/office/2007/relationships/diagramDrawing" Target="../diagrams/drawing4.xml"/><Relationship Id="rId10" Type="http://schemas.openxmlformats.org/officeDocument/2006/relationships/audio" Target="../media/media13.wav"/><Relationship Id="rId19" Type="http://schemas.openxmlformats.org/officeDocument/2006/relationships/diagramData" Target="../diagrams/data3.xml"/><Relationship Id="rId31" Type="http://schemas.openxmlformats.org/officeDocument/2006/relationships/image" Target="../media/image4.png"/><Relationship Id="rId4" Type="http://schemas.openxmlformats.org/officeDocument/2006/relationships/audio" Target="../media/media10.wav"/><Relationship Id="rId9" Type="http://schemas.microsoft.com/office/2007/relationships/media" Target="../media/media13.wav"/><Relationship Id="rId14" Type="http://schemas.openxmlformats.org/officeDocument/2006/relationships/audio" Target="../media/media15.wav"/><Relationship Id="rId22" Type="http://schemas.openxmlformats.org/officeDocument/2006/relationships/diagramColors" Target="../diagrams/colors3.xml"/><Relationship Id="rId27" Type="http://schemas.openxmlformats.org/officeDocument/2006/relationships/diagramColors" Target="../diagrams/colors4.xml"/><Relationship Id="rId30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755576" y="980728"/>
            <a:ext cx="74889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/>
        </p:spPr>
        <p:txBody>
          <a:bodyPr vert="horz" wrap="square" lIns="91440" tIns="45720" rIns="91440" bIns="45720" rtlCol="0" anchor="t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indent="-32004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18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VY_32_INOVACE_13_POČÍTÁNÍ ZPAMĚTI 2</a:t>
            </a:r>
            <a:endParaRPr lang="cs-CZ" sz="28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 noGrp="1"/>
          </p:cNvSpPr>
          <p:nvPr>
            <p:ph idx="4294967295"/>
          </p:nvPr>
        </p:nvSpPr>
        <p:spPr>
          <a:xfrm>
            <a:off x="1043492" y="2323653"/>
            <a:ext cx="6777317" cy="961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576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hammer.wav"/>
          </p:stSnd>
        </p:sndAc>
      </p:transition>
    </mc:Choice>
    <mc:Fallback xmlns="">
      <p:transition spd="slow">
        <p:sndAc>
          <p:stSnd>
            <p:snd r:embed="rId4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508030"/>
            <a:ext cx="4458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VY_32_INOVACE_13_POČÍTÁME ZPAMĚTI 2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968467"/>
            <a:ext cx="7684736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50800"/>
                <a:solidFill>
                  <a:srgbClr val="7030A0"/>
                </a:solidFill>
              </a:rPr>
              <a:t>POČÍTÁNÍ ZPAMĚTI – 2. ROČNÍK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62496" y="1522242"/>
            <a:ext cx="69823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SČÍTÁNÍ DO 100 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PŘECHODEM PŘES 10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03241648"/>
              </p:ext>
            </p:extLst>
          </p:nvPr>
        </p:nvGraphicFramePr>
        <p:xfrm>
          <a:off x="683568" y="2348880"/>
          <a:ext cx="3480048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72460601"/>
              </p:ext>
            </p:extLst>
          </p:nvPr>
        </p:nvGraphicFramePr>
        <p:xfrm>
          <a:off x="4898398" y="2420888"/>
          <a:ext cx="3480048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4" r:lo="rId25" r:qs="rId26" r:cs="rId27"/>
          </a:graphicData>
        </a:graphic>
      </p:graphicFrame>
      <p:sp>
        <p:nvSpPr>
          <p:cNvPr id="8" name="Zástupný symbol pro zápatí 12"/>
          <p:cNvSpPr>
            <a:spLocks noGrp="1"/>
          </p:cNvSpPr>
          <p:nvPr/>
        </p:nvSpPr>
        <p:spPr>
          <a:xfrm>
            <a:off x="243303" y="6181660"/>
            <a:ext cx="87465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6781705" y="5158341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757696" y="5085184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3419872" y="5157192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5148064" y="5157192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1619672" y="5087857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5978624" y="5157192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4267200" y="5157192"/>
            <a:ext cx="609600" cy="609600"/>
          </a:xfrm>
          <a:prstGeom prst="rect">
            <a:avLst/>
          </a:prstGeom>
        </p:spPr>
      </p:pic>
      <p:pic>
        <p:nvPicPr>
          <p:cNvPr id="16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9"/>
          <a:stretch>
            <a:fillRect/>
          </a:stretch>
        </p:blipFill>
        <p:spPr>
          <a:xfrm>
            <a:off x="2483768" y="51571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6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8" name="hammer.wav"/>
          </p:stSnd>
        </p:sndAc>
      </p:transition>
    </mc:Choice>
    <mc:Fallback xmlns="">
      <p:transition spd="slow">
        <p:sndAc>
          <p:stSnd>
            <p:snd r:embed="rId3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63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10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526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586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812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0473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48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817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5008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706857"/>
            <a:ext cx="7684736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ln w="50800"/>
                <a:solidFill>
                  <a:srgbClr val="7030A0"/>
                </a:solidFill>
              </a:rPr>
              <a:t>POČÍTÁNÍ ZPAMĚTI – 2. ROČNÍK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34755" y="1340768"/>
            <a:ext cx="69823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SČÍTÁNÍ DO 100 </a:t>
            </a:r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PŘECHODEM PŘES 10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17357185"/>
              </p:ext>
            </p:extLst>
          </p:nvPr>
        </p:nvGraphicFramePr>
        <p:xfrm>
          <a:off x="683568" y="2204864"/>
          <a:ext cx="3480048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54375817"/>
              </p:ext>
            </p:extLst>
          </p:nvPr>
        </p:nvGraphicFramePr>
        <p:xfrm>
          <a:off x="4860219" y="2204864"/>
          <a:ext cx="3480048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4" r:lo="rId25" r:qs="rId26" r:cs="rId27"/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034" y="5354561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zápatí 12"/>
          <p:cNvSpPr>
            <a:spLocks noGrp="1"/>
          </p:cNvSpPr>
          <p:nvPr/>
        </p:nvSpPr>
        <p:spPr>
          <a:xfrm>
            <a:off x="179513" y="6309320"/>
            <a:ext cx="8964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pic>
        <p:nvPicPr>
          <p:cNvPr id="2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3491880" y="5699720"/>
            <a:ext cx="609600" cy="609600"/>
          </a:xfrm>
          <a:prstGeom prst="rect">
            <a:avLst/>
          </a:prstGeom>
        </p:spPr>
      </p:pic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4493661" y="5784785"/>
            <a:ext cx="609600" cy="609600"/>
          </a:xfrm>
          <a:prstGeom prst="rect">
            <a:avLst/>
          </a:prstGeom>
        </p:spPr>
      </p:pic>
      <p:pic>
        <p:nvPicPr>
          <p:cNvPr id="10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378768" y="5725461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1187624" y="5744718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2699792" y="5744718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1"/>
          <a:stretch>
            <a:fillRect/>
          </a:stretch>
        </p:blipFill>
        <p:spPr>
          <a:xfrm>
            <a:off x="6042407" y="5796211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5258544" y="5796211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0"/>
          <a:stretch>
            <a:fillRect/>
          </a:stretch>
        </p:blipFill>
        <p:spPr>
          <a:xfrm>
            <a:off x="1979712" y="5725461"/>
            <a:ext cx="609600" cy="60960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2483768" y="138698"/>
            <a:ext cx="4458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VY_32_INOVACE_13_POČÍTÁME ZPAMĚTI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56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8" name="hammer.wav"/>
          </p:stSnd>
        </p:sndAc>
      </p:transition>
    </mc:Choice>
    <mc:Fallback xmlns="">
      <p:transition spd="slow">
        <p:sndAc>
          <p:stSnd>
            <p:snd r:embed="rId3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7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339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721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624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100000" mute="1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587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593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992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572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</TotalTime>
  <Words>131</Words>
  <Application>Microsoft Office PowerPoint</Application>
  <PresentationFormat>Předvádění na obrazovce (4:3)</PresentationFormat>
  <Paragraphs>30</Paragraphs>
  <Slides>3</Slides>
  <Notes>0</Notes>
  <HiddenSlides>0</HiddenSlides>
  <MMClips>16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16</cp:revision>
  <dcterms:created xsi:type="dcterms:W3CDTF">2011-04-10T18:29:02Z</dcterms:created>
  <dcterms:modified xsi:type="dcterms:W3CDTF">2013-05-11T14:43:41Z</dcterms:modified>
</cp:coreProperties>
</file>