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wav" ContentType="audio/wav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notesMasters/notesMaster1.xml" ContentType="application/vnd.openxmlformats-officedocument.presentationml.notes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comments/comment1.xml" ContentType="application/vnd.openxmlformats-officedocument.presentationml.comments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comments/comment2.xml" ContentType="application/vnd.openxmlformats-officedocument.presentationml.comments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56" r:id="rId1"/>
  </p:sldMasterIdLst>
  <p:notesMasterIdLst>
    <p:notesMasterId r:id="rId5"/>
  </p:notesMasterIdLst>
  <p:sldIdLst>
    <p:sldId id="258" r:id="rId2"/>
    <p:sldId id="256" r:id="rId3"/>
    <p:sldId id="257" r:id="rId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0" name="pc" initials="p" lastIdx="2" clrIdx="0"/>
  <p:cmAuthor id="1" name="ref" initials="r" lastIdx="0" clrIdx="1"/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82" d="100"/>
          <a:sy n="82" d="100"/>
        </p:scale>
        <p:origin x="-1026" y="37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commentAuthors" Target="commentAuthors.xml"/><Relationship Id="rId5" Type="http://schemas.openxmlformats.org/officeDocument/2006/relationships/notesMaster" Target="notesMasters/notesMaster1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comments/comment1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0" dt="2011-04-10T21:08:47.510" idx="1">
    <p:pos x="83" y="120"/>
    <p:text>Řešení: 93 - 6 =87, 73 - 6 = 67, 63 - 6 = 57, 53 - 6 = 47, 66 - 7 = 59, 56 - 7 = 49, 76 - 7 = 69, 46 - 7 = 39</p:text>
  </p:cm>
</p:cmLst>
</file>

<file path=ppt/comments/comment2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0" dt="2011-04-10T21:12:47.033" idx="2">
    <p:pos x="10" y="10"/>
    <p:text>Řešení: 55 - 8 = 47, 35 - 8 = 27, 25 - 8 = 17, 65 - 8 = 57, 80 - 9 =71, 70 - 9 = 61, 60 - 9 = 51, 30 - 9 = 21.</p:text>
  </p:cm>
</p:cmLst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FFDC8563-E110-4569-B96E-E588321DD8EF}" type="doc">
      <dgm:prSet loTypeId="urn:microsoft.com/office/officeart/2005/8/layout/matrix1" loCatId="matrix" qsTypeId="urn:microsoft.com/office/officeart/2005/8/quickstyle/simple5" qsCatId="simple" csTypeId="urn:microsoft.com/office/officeart/2005/8/colors/colorful2" csCatId="colorful" phldr="1"/>
      <dgm:spPr/>
      <dgm:t>
        <a:bodyPr/>
        <a:lstStyle/>
        <a:p>
          <a:endParaRPr lang="cs-CZ"/>
        </a:p>
      </dgm:t>
    </dgm:pt>
    <dgm:pt modelId="{F8CD33EE-64EA-4D65-95FF-07475731556C}">
      <dgm:prSet phldrT="[Text]"/>
      <dgm:spPr/>
      <dgm:t>
        <a:bodyPr/>
        <a:lstStyle/>
        <a:p>
          <a:r>
            <a:rPr lang="cs-CZ" dirty="0" smtClean="0"/>
            <a:t>- 6</a:t>
          </a:r>
          <a:endParaRPr lang="cs-CZ" dirty="0"/>
        </a:p>
      </dgm:t>
    </dgm:pt>
    <dgm:pt modelId="{138FEA5D-E786-4D8F-9DA6-343199A2B7A1}" type="parTrans" cxnId="{8FE3B175-F1D1-400C-9DFF-8430C466698A}">
      <dgm:prSet/>
      <dgm:spPr/>
      <dgm:t>
        <a:bodyPr/>
        <a:lstStyle/>
        <a:p>
          <a:endParaRPr lang="cs-CZ"/>
        </a:p>
      </dgm:t>
    </dgm:pt>
    <dgm:pt modelId="{3D4CA90A-0AFD-4A54-A414-73F2287900F0}" type="sibTrans" cxnId="{8FE3B175-F1D1-400C-9DFF-8430C466698A}">
      <dgm:prSet/>
      <dgm:spPr/>
      <dgm:t>
        <a:bodyPr/>
        <a:lstStyle/>
        <a:p>
          <a:endParaRPr lang="cs-CZ"/>
        </a:p>
      </dgm:t>
    </dgm:pt>
    <dgm:pt modelId="{E76C19D4-3B8B-4652-87C4-9A840511BB82}">
      <dgm:prSet phldrT="[Text]"/>
      <dgm:spPr/>
      <dgm:t>
        <a:bodyPr/>
        <a:lstStyle/>
        <a:p>
          <a:r>
            <a:rPr lang="cs-CZ" dirty="0" smtClean="0"/>
            <a:t>93</a:t>
          </a:r>
          <a:endParaRPr lang="cs-CZ" dirty="0"/>
        </a:p>
      </dgm:t>
    </dgm:pt>
    <dgm:pt modelId="{26042B12-687F-46D8-9C5F-FA165754BD0C}" type="parTrans" cxnId="{1E2AC420-D4BE-439B-8E5D-4BBA5E94D15D}">
      <dgm:prSet/>
      <dgm:spPr/>
      <dgm:t>
        <a:bodyPr/>
        <a:lstStyle/>
        <a:p>
          <a:endParaRPr lang="cs-CZ"/>
        </a:p>
      </dgm:t>
    </dgm:pt>
    <dgm:pt modelId="{FD83061F-79C7-44FC-B9C5-D30FDCDCF327}" type="sibTrans" cxnId="{1E2AC420-D4BE-439B-8E5D-4BBA5E94D15D}">
      <dgm:prSet/>
      <dgm:spPr/>
      <dgm:t>
        <a:bodyPr/>
        <a:lstStyle/>
        <a:p>
          <a:endParaRPr lang="cs-CZ"/>
        </a:p>
      </dgm:t>
    </dgm:pt>
    <dgm:pt modelId="{CEACB7EA-37B0-4C6F-98C5-FB552D523093}">
      <dgm:prSet phldrT="[Text]"/>
      <dgm:spPr/>
      <dgm:t>
        <a:bodyPr/>
        <a:lstStyle/>
        <a:p>
          <a:r>
            <a:rPr lang="cs-CZ" dirty="0" smtClean="0"/>
            <a:t>73</a:t>
          </a:r>
          <a:endParaRPr lang="cs-CZ" dirty="0"/>
        </a:p>
      </dgm:t>
    </dgm:pt>
    <dgm:pt modelId="{F3C12C1D-3320-455C-B2AE-7C1DF153250D}" type="parTrans" cxnId="{E6A9700D-C170-4FAC-B0EF-96595EDBFAB5}">
      <dgm:prSet/>
      <dgm:spPr/>
      <dgm:t>
        <a:bodyPr/>
        <a:lstStyle/>
        <a:p>
          <a:endParaRPr lang="cs-CZ"/>
        </a:p>
      </dgm:t>
    </dgm:pt>
    <dgm:pt modelId="{A05C30B7-0298-48BB-AC69-A961B9BE2448}" type="sibTrans" cxnId="{E6A9700D-C170-4FAC-B0EF-96595EDBFAB5}">
      <dgm:prSet/>
      <dgm:spPr/>
      <dgm:t>
        <a:bodyPr/>
        <a:lstStyle/>
        <a:p>
          <a:endParaRPr lang="cs-CZ"/>
        </a:p>
      </dgm:t>
    </dgm:pt>
    <dgm:pt modelId="{C1D2EB3B-444D-4E3D-B55C-E16FE7206693}">
      <dgm:prSet phldrT="[Text]"/>
      <dgm:spPr/>
      <dgm:t>
        <a:bodyPr/>
        <a:lstStyle/>
        <a:p>
          <a:r>
            <a:rPr lang="cs-CZ" dirty="0" smtClean="0"/>
            <a:t>63</a:t>
          </a:r>
          <a:endParaRPr lang="cs-CZ" dirty="0"/>
        </a:p>
      </dgm:t>
    </dgm:pt>
    <dgm:pt modelId="{AFDD0A09-F3E8-4EF8-A172-ADE16E98FDB7}" type="parTrans" cxnId="{8A987F6C-C9A6-457F-A8AA-139E2AA79259}">
      <dgm:prSet/>
      <dgm:spPr/>
      <dgm:t>
        <a:bodyPr/>
        <a:lstStyle/>
        <a:p>
          <a:endParaRPr lang="cs-CZ"/>
        </a:p>
      </dgm:t>
    </dgm:pt>
    <dgm:pt modelId="{8CEEA033-A14B-41F4-90A1-A7C97B797BF3}" type="sibTrans" cxnId="{8A987F6C-C9A6-457F-A8AA-139E2AA79259}">
      <dgm:prSet/>
      <dgm:spPr/>
      <dgm:t>
        <a:bodyPr/>
        <a:lstStyle/>
        <a:p>
          <a:endParaRPr lang="cs-CZ"/>
        </a:p>
      </dgm:t>
    </dgm:pt>
    <dgm:pt modelId="{4D059BCB-3376-4AF5-912C-D9191A6374D3}">
      <dgm:prSet phldrT="[Text]"/>
      <dgm:spPr/>
      <dgm:t>
        <a:bodyPr/>
        <a:lstStyle/>
        <a:p>
          <a:r>
            <a:rPr lang="cs-CZ" dirty="0" smtClean="0"/>
            <a:t>53</a:t>
          </a:r>
          <a:endParaRPr lang="cs-CZ" dirty="0"/>
        </a:p>
      </dgm:t>
    </dgm:pt>
    <dgm:pt modelId="{F5718BCC-D1D2-4383-9E82-865518BEDB8B}" type="parTrans" cxnId="{59A35A7B-83C8-461E-9717-359C97042D42}">
      <dgm:prSet/>
      <dgm:spPr/>
      <dgm:t>
        <a:bodyPr/>
        <a:lstStyle/>
        <a:p>
          <a:endParaRPr lang="cs-CZ"/>
        </a:p>
      </dgm:t>
    </dgm:pt>
    <dgm:pt modelId="{8F57503E-3F59-4E53-BBE8-6297A99D18FA}" type="sibTrans" cxnId="{59A35A7B-83C8-461E-9717-359C97042D42}">
      <dgm:prSet/>
      <dgm:spPr/>
      <dgm:t>
        <a:bodyPr/>
        <a:lstStyle/>
        <a:p>
          <a:endParaRPr lang="cs-CZ"/>
        </a:p>
      </dgm:t>
    </dgm:pt>
    <dgm:pt modelId="{4B242B0D-4D98-4C96-9955-1ABA284DD19E}" type="pres">
      <dgm:prSet presAssocID="{FFDC8563-E110-4569-B96E-E588321DD8EF}" presName="diagram" presStyleCnt="0">
        <dgm:presLayoutVars>
          <dgm:chMax val="1"/>
          <dgm:dir/>
          <dgm:animLvl val="ctr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139A01F0-35BF-4070-83D9-4F9008C3E0E0}" type="pres">
      <dgm:prSet presAssocID="{FFDC8563-E110-4569-B96E-E588321DD8EF}" presName="matrix" presStyleCnt="0"/>
      <dgm:spPr/>
    </dgm:pt>
    <dgm:pt modelId="{9B66FF69-7283-4D04-8812-ACCDAC6D6E48}" type="pres">
      <dgm:prSet presAssocID="{FFDC8563-E110-4569-B96E-E588321DD8EF}" presName="tile1" presStyleLbl="node1" presStyleIdx="0" presStyleCnt="4"/>
      <dgm:spPr/>
      <dgm:t>
        <a:bodyPr/>
        <a:lstStyle/>
        <a:p>
          <a:endParaRPr lang="cs-CZ"/>
        </a:p>
      </dgm:t>
    </dgm:pt>
    <dgm:pt modelId="{78CB952E-14D2-4439-9394-071AB4E6EDC1}" type="pres">
      <dgm:prSet presAssocID="{FFDC8563-E110-4569-B96E-E588321DD8EF}" presName="tile1text" presStyleLbl="node1" presStyleIdx="0" presStyleCnt="4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21676F0-676A-4EFE-9D13-05CE8C66F973}" type="pres">
      <dgm:prSet presAssocID="{FFDC8563-E110-4569-B96E-E588321DD8EF}" presName="tile2" presStyleLbl="node1" presStyleIdx="1" presStyleCnt="4"/>
      <dgm:spPr/>
      <dgm:t>
        <a:bodyPr/>
        <a:lstStyle/>
        <a:p>
          <a:endParaRPr lang="cs-CZ"/>
        </a:p>
      </dgm:t>
    </dgm:pt>
    <dgm:pt modelId="{DDC287FB-24E6-41C3-8AE7-9C92469EDF75}" type="pres">
      <dgm:prSet presAssocID="{FFDC8563-E110-4569-B96E-E588321DD8EF}" presName="tile2text" presStyleLbl="node1" presStyleIdx="1" presStyleCnt="4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9AA9C19-E235-4594-A855-37C8DBB4CE42}" type="pres">
      <dgm:prSet presAssocID="{FFDC8563-E110-4569-B96E-E588321DD8EF}" presName="tile3" presStyleLbl="node1" presStyleIdx="2" presStyleCnt="4"/>
      <dgm:spPr/>
      <dgm:t>
        <a:bodyPr/>
        <a:lstStyle/>
        <a:p>
          <a:endParaRPr lang="cs-CZ"/>
        </a:p>
      </dgm:t>
    </dgm:pt>
    <dgm:pt modelId="{BFD43951-2A92-444B-A352-F35A3197CF4F}" type="pres">
      <dgm:prSet presAssocID="{FFDC8563-E110-4569-B96E-E588321DD8EF}" presName="tile3text" presStyleLbl="node1" presStyleIdx="2" presStyleCnt="4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663FFE6-F313-49BC-803D-A14207AF4363}" type="pres">
      <dgm:prSet presAssocID="{FFDC8563-E110-4569-B96E-E588321DD8EF}" presName="tile4" presStyleLbl="node1" presStyleIdx="3" presStyleCnt="4"/>
      <dgm:spPr/>
      <dgm:t>
        <a:bodyPr/>
        <a:lstStyle/>
        <a:p>
          <a:endParaRPr lang="cs-CZ"/>
        </a:p>
      </dgm:t>
    </dgm:pt>
    <dgm:pt modelId="{AEF56776-2D17-4DAC-90E5-428540EA3C88}" type="pres">
      <dgm:prSet presAssocID="{FFDC8563-E110-4569-B96E-E588321DD8EF}" presName="tile4text" presStyleLbl="node1" presStyleIdx="3" presStyleCnt="4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94F2C35-2099-4E21-9A6E-DA5FAF90366C}" type="pres">
      <dgm:prSet presAssocID="{FFDC8563-E110-4569-B96E-E588321DD8EF}" presName="centerTile" presStyleLbl="fgShp" presStyleIdx="0" presStyleCnt="1" custLinFactNeighborX="-2290" custLinFactNeighborY="15659">
        <dgm:presLayoutVars>
          <dgm:chMax val="0"/>
          <dgm:chPref val="0"/>
        </dgm:presLayoutVars>
      </dgm:prSet>
      <dgm:spPr/>
      <dgm:t>
        <a:bodyPr/>
        <a:lstStyle/>
        <a:p>
          <a:endParaRPr lang="cs-CZ"/>
        </a:p>
      </dgm:t>
    </dgm:pt>
  </dgm:ptLst>
  <dgm:cxnLst>
    <dgm:cxn modelId="{8FE3B175-F1D1-400C-9DFF-8430C466698A}" srcId="{FFDC8563-E110-4569-B96E-E588321DD8EF}" destId="{F8CD33EE-64EA-4D65-95FF-07475731556C}" srcOrd="0" destOrd="0" parTransId="{138FEA5D-E786-4D8F-9DA6-343199A2B7A1}" sibTransId="{3D4CA90A-0AFD-4A54-A414-73F2287900F0}"/>
    <dgm:cxn modelId="{6DC50014-53B6-430A-9502-869B10C117E7}" type="presOf" srcId="{F8CD33EE-64EA-4D65-95FF-07475731556C}" destId="{F94F2C35-2099-4E21-9A6E-DA5FAF90366C}" srcOrd="0" destOrd="0" presId="urn:microsoft.com/office/officeart/2005/8/layout/matrix1"/>
    <dgm:cxn modelId="{A2EE140C-0F21-41F6-9128-488722DEF297}" type="presOf" srcId="{CEACB7EA-37B0-4C6F-98C5-FB552D523093}" destId="{DDC287FB-24E6-41C3-8AE7-9C92469EDF75}" srcOrd="1" destOrd="0" presId="urn:microsoft.com/office/officeart/2005/8/layout/matrix1"/>
    <dgm:cxn modelId="{B996C0B1-038D-48E1-9900-83E79E63E0C2}" type="presOf" srcId="{E76C19D4-3B8B-4652-87C4-9A840511BB82}" destId="{78CB952E-14D2-4439-9394-071AB4E6EDC1}" srcOrd="1" destOrd="0" presId="urn:microsoft.com/office/officeart/2005/8/layout/matrix1"/>
    <dgm:cxn modelId="{553B2208-6353-47DA-8F45-BFC5D8134CDF}" type="presOf" srcId="{E76C19D4-3B8B-4652-87C4-9A840511BB82}" destId="{9B66FF69-7283-4D04-8812-ACCDAC6D6E48}" srcOrd="0" destOrd="0" presId="urn:microsoft.com/office/officeart/2005/8/layout/matrix1"/>
    <dgm:cxn modelId="{1856E14B-16F5-4541-A16D-AF31C0BD39FC}" type="presOf" srcId="{4D059BCB-3376-4AF5-912C-D9191A6374D3}" destId="{0663FFE6-F313-49BC-803D-A14207AF4363}" srcOrd="0" destOrd="0" presId="urn:microsoft.com/office/officeart/2005/8/layout/matrix1"/>
    <dgm:cxn modelId="{C344FC54-3261-47D7-9B43-7D839E4BA485}" type="presOf" srcId="{C1D2EB3B-444D-4E3D-B55C-E16FE7206693}" destId="{BFD43951-2A92-444B-A352-F35A3197CF4F}" srcOrd="1" destOrd="0" presId="urn:microsoft.com/office/officeart/2005/8/layout/matrix1"/>
    <dgm:cxn modelId="{7180AAA5-1383-4A4B-8300-B469DC7627BB}" type="presOf" srcId="{4D059BCB-3376-4AF5-912C-D9191A6374D3}" destId="{AEF56776-2D17-4DAC-90E5-428540EA3C88}" srcOrd="1" destOrd="0" presId="urn:microsoft.com/office/officeart/2005/8/layout/matrix1"/>
    <dgm:cxn modelId="{8A987F6C-C9A6-457F-A8AA-139E2AA79259}" srcId="{F8CD33EE-64EA-4D65-95FF-07475731556C}" destId="{C1D2EB3B-444D-4E3D-B55C-E16FE7206693}" srcOrd="2" destOrd="0" parTransId="{AFDD0A09-F3E8-4EF8-A172-ADE16E98FDB7}" sibTransId="{8CEEA033-A14B-41F4-90A1-A7C97B797BF3}"/>
    <dgm:cxn modelId="{3949C523-6F12-47F4-AA20-B93910D40DCF}" type="presOf" srcId="{FFDC8563-E110-4569-B96E-E588321DD8EF}" destId="{4B242B0D-4D98-4C96-9955-1ABA284DD19E}" srcOrd="0" destOrd="0" presId="urn:microsoft.com/office/officeart/2005/8/layout/matrix1"/>
    <dgm:cxn modelId="{B2903929-53A9-4241-A990-B01833E7EBE6}" type="presOf" srcId="{CEACB7EA-37B0-4C6F-98C5-FB552D523093}" destId="{B21676F0-676A-4EFE-9D13-05CE8C66F973}" srcOrd="0" destOrd="0" presId="urn:microsoft.com/office/officeart/2005/8/layout/matrix1"/>
    <dgm:cxn modelId="{A984A44F-03F7-49BE-A008-FB52B29419E1}" type="presOf" srcId="{C1D2EB3B-444D-4E3D-B55C-E16FE7206693}" destId="{B9AA9C19-E235-4594-A855-37C8DBB4CE42}" srcOrd="0" destOrd="0" presId="urn:microsoft.com/office/officeart/2005/8/layout/matrix1"/>
    <dgm:cxn modelId="{1E2AC420-D4BE-439B-8E5D-4BBA5E94D15D}" srcId="{F8CD33EE-64EA-4D65-95FF-07475731556C}" destId="{E76C19D4-3B8B-4652-87C4-9A840511BB82}" srcOrd="0" destOrd="0" parTransId="{26042B12-687F-46D8-9C5F-FA165754BD0C}" sibTransId="{FD83061F-79C7-44FC-B9C5-D30FDCDCF327}"/>
    <dgm:cxn modelId="{E6A9700D-C170-4FAC-B0EF-96595EDBFAB5}" srcId="{F8CD33EE-64EA-4D65-95FF-07475731556C}" destId="{CEACB7EA-37B0-4C6F-98C5-FB552D523093}" srcOrd="1" destOrd="0" parTransId="{F3C12C1D-3320-455C-B2AE-7C1DF153250D}" sibTransId="{A05C30B7-0298-48BB-AC69-A961B9BE2448}"/>
    <dgm:cxn modelId="{59A35A7B-83C8-461E-9717-359C97042D42}" srcId="{F8CD33EE-64EA-4D65-95FF-07475731556C}" destId="{4D059BCB-3376-4AF5-912C-D9191A6374D3}" srcOrd="3" destOrd="0" parTransId="{F5718BCC-D1D2-4383-9E82-865518BEDB8B}" sibTransId="{8F57503E-3F59-4E53-BBE8-6297A99D18FA}"/>
    <dgm:cxn modelId="{2BAF0247-3E55-440B-9DF1-5F88ECDB78F6}" type="presParOf" srcId="{4B242B0D-4D98-4C96-9955-1ABA284DD19E}" destId="{139A01F0-35BF-4070-83D9-4F9008C3E0E0}" srcOrd="0" destOrd="0" presId="urn:microsoft.com/office/officeart/2005/8/layout/matrix1"/>
    <dgm:cxn modelId="{DF9361BA-379B-462B-940D-B77EA09797AC}" type="presParOf" srcId="{139A01F0-35BF-4070-83D9-4F9008C3E0E0}" destId="{9B66FF69-7283-4D04-8812-ACCDAC6D6E48}" srcOrd="0" destOrd="0" presId="urn:microsoft.com/office/officeart/2005/8/layout/matrix1"/>
    <dgm:cxn modelId="{81CADAEF-07BE-498F-81BF-6B5F9414210C}" type="presParOf" srcId="{139A01F0-35BF-4070-83D9-4F9008C3E0E0}" destId="{78CB952E-14D2-4439-9394-071AB4E6EDC1}" srcOrd="1" destOrd="0" presId="urn:microsoft.com/office/officeart/2005/8/layout/matrix1"/>
    <dgm:cxn modelId="{535A92B1-16F3-4E11-A575-4427C3AB2CB7}" type="presParOf" srcId="{139A01F0-35BF-4070-83D9-4F9008C3E0E0}" destId="{B21676F0-676A-4EFE-9D13-05CE8C66F973}" srcOrd="2" destOrd="0" presId="urn:microsoft.com/office/officeart/2005/8/layout/matrix1"/>
    <dgm:cxn modelId="{80C72FBC-0AAB-4F04-A277-3277896B5B54}" type="presParOf" srcId="{139A01F0-35BF-4070-83D9-4F9008C3E0E0}" destId="{DDC287FB-24E6-41C3-8AE7-9C92469EDF75}" srcOrd="3" destOrd="0" presId="urn:microsoft.com/office/officeart/2005/8/layout/matrix1"/>
    <dgm:cxn modelId="{B1E2A6B8-49B5-4EC7-9D84-954423B344BC}" type="presParOf" srcId="{139A01F0-35BF-4070-83D9-4F9008C3E0E0}" destId="{B9AA9C19-E235-4594-A855-37C8DBB4CE42}" srcOrd="4" destOrd="0" presId="urn:microsoft.com/office/officeart/2005/8/layout/matrix1"/>
    <dgm:cxn modelId="{58B61D1A-5235-464A-BCF0-A5121508C9DB}" type="presParOf" srcId="{139A01F0-35BF-4070-83D9-4F9008C3E0E0}" destId="{BFD43951-2A92-444B-A352-F35A3197CF4F}" srcOrd="5" destOrd="0" presId="urn:microsoft.com/office/officeart/2005/8/layout/matrix1"/>
    <dgm:cxn modelId="{21A3010B-7612-48F4-9D06-62C08665BDD4}" type="presParOf" srcId="{139A01F0-35BF-4070-83D9-4F9008C3E0E0}" destId="{0663FFE6-F313-49BC-803D-A14207AF4363}" srcOrd="6" destOrd="0" presId="urn:microsoft.com/office/officeart/2005/8/layout/matrix1"/>
    <dgm:cxn modelId="{559C0F71-F734-4B24-AB86-FDFA3BFAD3C9}" type="presParOf" srcId="{139A01F0-35BF-4070-83D9-4F9008C3E0E0}" destId="{AEF56776-2D17-4DAC-90E5-428540EA3C88}" srcOrd="7" destOrd="0" presId="urn:microsoft.com/office/officeart/2005/8/layout/matrix1"/>
    <dgm:cxn modelId="{F514944B-1B57-410D-844A-24653B1C809F}" type="presParOf" srcId="{4B242B0D-4D98-4C96-9955-1ABA284DD19E}" destId="{F94F2C35-2099-4E21-9A6E-DA5FAF90366C}" srcOrd="1" destOrd="0" presId="urn:microsoft.com/office/officeart/2005/8/layout/matrix1"/>
  </dgm:cxnLst>
  <dgm:bg/>
  <dgm:whole/>
  <dgm:extLst>
    <a:ext uri="http://schemas.microsoft.com/office/drawing/2008/diagram">
      <dsp:dataModelExt xmlns:dsp="http://schemas.microsoft.com/office/drawing/2008/diagram" relId="rId23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FFDC8563-E110-4569-B96E-E588321DD8EF}" type="doc">
      <dgm:prSet loTypeId="urn:microsoft.com/office/officeart/2005/8/layout/matrix1" loCatId="matrix" qsTypeId="urn:microsoft.com/office/officeart/2005/8/quickstyle/simple5" qsCatId="simple" csTypeId="urn:microsoft.com/office/officeart/2005/8/colors/colorful2" csCatId="colorful" phldr="1"/>
      <dgm:spPr/>
      <dgm:t>
        <a:bodyPr/>
        <a:lstStyle/>
        <a:p>
          <a:endParaRPr lang="cs-CZ"/>
        </a:p>
      </dgm:t>
    </dgm:pt>
    <dgm:pt modelId="{F8CD33EE-64EA-4D65-95FF-07475731556C}">
      <dgm:prSet phldrT="[Text]"/>
      <dgm:spPr/>
      <dgm:t>
        <a:bodyPr/>
        <a:lstStyle/>
        <a:p>
          <a:r>
            <a:rPr lang="cs-CZ" dirty="0" smtClean="0"/>
            <a:t>-7</a:t>
          </a:r>
          <a:endParaRPr lang="cs-CZ" dirty="0"/>
        </a:p>
      </dgm:t>
    </dgm:pt>
    <dgm:pt modelId="{138FEA5D-E786-4D8F-9DA6-343199A2B7A1}" type="parTrans" cxnId="{8FE3B175-F1D1-400C-9DFF-8430C466698A}">
      <dgm:prSet/>
      <dgm:spPr/>
      <dgm:t>
        <a:bodyPr/>
        <a:lstStyle/>
        <a:p>
          <a:endParaRPr lang="cs-CZ"/>
        </a:p>
      </dgm:t>
    </dgm:pt>
    <dgm:pt modelId="{3D4CA90A-0AFD-4A54-A414-73F2287900F0}" type="sibTrans" cxnId="{8FE3B175-F1D1-400C-9DFF-8430C466698A}">
      <dgm:prSet/>
      <dgm:spPr/>
      <dgm:t>
        <a:bodyPr/>
        <a:lstStyle/>
        <a:p>
          <a:endParaRPr lang="cs-CZ"/>
        </a:p>
      </dgm:t>
    </dgm:pt>
    <dgm:pt modelId="{E76C19D4-3B8B-4652-87C4-9A840511BB82}">
      <dgm:prSet phldrT="[Text]"/>
      <dgm:spPr/>
      <dgm:t>
        <a:bodyPr/>
        <a:lstStyle/>
        <a:p>
          <a:r>
            <a:rPr lang="cs-CZ" dirty="0" smtClean="0"/>
            <a:t>66</a:t>
          </a:r>
          <a:endParaRPr lang="cs-CZ" dirty="0"/>
        </a:p>
      </dgm:t>
    </dgm:pt>
    <dgm:pt modelId="{26042B12-687F-46D8-9C5F-FA165754BD0C}" type="parTrans" cxnId="{1E2AC420-D4BE-439B-8E5D-4BBA5E94D15D}">
      <dgm:prSet/>
      <dgm:spPr/>
      <dgm:t>
        <a:bodyPr/>
        <a:lstStyle/>
        <a:p>
          <a:endParaRPr lang="cs-CZ"/>
        </a:p>
      </dgm:t>
    </dgm:pt>
    <dgm:pt modelId="{FD83061F-79C7-44FC-B9C5-D30FDCDCF327}" type="sibTrans" cxnId="{1E2AC420-D4BE-439B-8E5D-4BBA5E94D15D}">
      <dgm:prSet/>
      <dgm:spPr/>
      <dgm:t>
        <a:bodyPr/>
        <a:lstStyle/>
        <a:p>
          <a:endParaRPr lang="cs-CZ"/>
        </a:p>
      </dgm:t>
    </dgm:pt>
    <dgm:pt modelId="{CEACB7EA-37B0-4C6F-98C5-FB552D523093}">
      <dgm:prSet phldrT="[Text]"/>
      <dgm:spPr/>
      <dgm:t>
        <a:bodyPr/>
        <a:lstStyle/>
        <a:p>
          <a:r>
            <a:rPr lang="cs-CZ" dirty="0" smtClean="0"/>
            <a:t>56</a:t>
          </a:r>
          <a:endParaRPr lang="cs-CZ" dirty="0"/>
        </a:p>
      </dgm:t>
    </dgm:pt>
    <dgm:pt modelId="{F3C12C1D-3320-455C-B2AE-7C1DF153250D}" type="parTrans" cxnId="{E6A9700D-C170-4FAC-B0EF-96595EDBFAB5}">
      <dgm:prSet/>
      <dgm:spPr/>
      <dgm:t>
        <a:bodyPr/>
        <a:lstStyle/>
        <a:p>
          <a:endParaRPr lang="cs-CZ"/>
        </a:p>
      </dgm:t>
    </dgm:pt>
    <dgm:pt modelId="{A05C30B7-0298-48BB-AC69-A961B9BE2448}" type="sibTrans" cxnId="{E6A9700D-C170-4FAC-B0EF-96595EDBFAB5}">
      <dgm:prSet/>
      <dgm:spPr/>
      <dgm:t>
        <a:bodyPr/>
        <a:lstStyle/>
        <a:p>
          <a:endParaRPr lang="cs-CZ"/>
        </a:p>
      </dgm:t>
    </dgm:pt>
    <dgm:pt modelId="{C1D2EB3B-444D-4E3D-B55C-E16FE7206693}">
      <dgm:prSet phldrT="[Text]"/>
      <dgm:spPr/>
      <dgm:t>
        <a:bodyPr/>
        <a:lstStyle/>
        <a:p>
          <a:r>
            <a:rPr lang="cs-CZ" dirty="0" smtClean="0"/>
            <a:t>76</a:t>
          </a:r>
          <a:endParaRPr lang="cs-CZ" dirty="0"/>
        </a:p>
      </dgm:t>
    </dgm:pt>
    <dgm:pt modelId="{AFDD0A09-F3E8-4EF8-A172-ADE16E98FDB7}" type="parTrans" cxnId="{8A987F6C-C9A6-457F-A8AA-139E2AA79259}">
      <dgm:prSet/>
      <dgm:spPr/>
      <dgm:t>
        <a:bodyPr/>
        <a:lstStyle/>
        <a:p>
          <a:endParaRPr lang="cs-CZ"/>
        </a:p>
      </dgm:t>
    </dgm:pt>
    <dgm:pt modelId="{8CEEA033-A14B-41F4-90A1-A7C97B797BF3}" type="sibTrans" cxnId="{8A987F6C-C9A6-457F-A8AA-139E2AA79259}">
      <dgm:prSet/>
      <dgm:spPr/>
      <dgm:t>
        <a:bodyPr/>
        <a:lstStyle/>
        <a:p>
          <a:endParaRPr lang="cs-CZ"/>
        </a:p>
      </dgm:t>
    </dgm:pt>
    <dgm:pt modelId="{4D059BCB-3376-4AF5-912C-D9191A6374D3}">
      <dgm:prSet phldrT="[Text]"/>
      <dgm:spPr/>
      <dgm:t>
        <a:bodyPr/>
        <a:lstStyle/>
        <a:p>
          <a:r>
            <a:rPr lang="cs-CZ" dirty="0" smtClean="0"/>
            <a:t>46</a:t>
          </a:r>
          <a:endParaRPr lang="cs-CZ" dirty="0"/>
        </a:p>
      </dgm:t>
    </dgm:pt>
    <dgm:pt modelId="{F5718BCC-D1D2-4383-9E82-865518BEDB8B}" type="parTrans" cxnId="{59A35A7B-83C8-461E-9717-359C97042D42}">
      <dgm:prSet/>
      <dgm:spPr/>
      <dgm:t>
        <a:bodyPr/>
        <a:lstStyle/>
        <a:p>
          <a:endParaRPr lang="cs-CZ"/>
        </a:p>
      </dgm:t>
    </dgm:pt>
    <dgm:pt modelId="{8F57503E-3F59-4E53-BBE8-6297A99D18FA}" type="sibTrans" cxnId="{59A35A7B-83C8-461E-9717-359C97042D42}">
      <dgm:prSet/>
      <dgm:spPr/>
      <dgm:t>
        <a:bodyPr/>
        <a:lstStyle/>
        <a:p>
          <a:endParaRPr lang="cs-CZ"/>
        </a:p>
      </dgm:t>
    </dgm:pt>
    <dgm:pt modelId="{4B242B0D-4D98-4C96-9955-1ABA284DD19E}" type="pres">
      <dgm:prSet presAssocID="{FFDC8563-E110-4569-B96E-E588321DD8EF}" presName="diagram" presStyleCnt="0">
        <dgm:presLayoutVars>
          <dgm:chMax val="1"/>
          <dgm:dir/>
          <dgm:animLvl val="ctr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139A01F0-35BF-4070-83D9-4F9008C3E0E0}" type="pres">
      <dgm:prSet presAssocID="{FFDC8563-E110-4569-B96E-E588321DD8EF}" presName="matrix" presStyleCnt="0"/>
      <dgm:spPr/>
    </dgm:pt>
    <dgm:pt modelId="{9B66FF69-7283-4D04-8812-ACCDAC6D6E48}" type="pres">
      <dgm:prSet presAssocID="{FFDC8563-E110-4569-B96E-E588321DD8EF}" presName="tile1" presStyleLbl="node1" presStyleIdx="0" presStyleCnt="4"/>
      <dgm:spPr/>
      <dgm:t>
        <a:bodyPr/>
        <a:lstStyle/>
        <a:p>
          <a:endParaRPr lang="cs-CZ"/>
        </a:p>
      </dgm:t>
    </dgm:pt>
    <dgm:pt modelId="{78CB952E-14D2-4439-9394-071AB4E6EDC1}" type="pres">
      <dgm:prSet presAssocID="{FFDC8563-E110-4569-B96E-E588321DD8EF}" presName="tile1text" presStyleLbl="node1" presStyleIdx="0" presStyleCnt="4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21676F0-676A-4EFE-9D13-05CE8C66F973}" type="pres">
      <dgm:prSet presAssocID="{FFDC8563-E110-4569-B96E-E588321DD8EF}" presName="tile2" presStyleLbl="node1" presStyleIdx="1" presStyleCnt="4"/>
      <dgm:spPr/>
      <dgm:t>
        <a:bodyPr/>
        <a:lstStyle/>
        <a:p>
          <a:endParaRPr lang="cs-CZ"/>
        </a:p>
      </dgm:t>
    </dgm:pt>
    <dgm:pt modelId="{DDC287FB-24E6-41C3-8AE7-9C92469EDF75}" type="pres">
      <dgm:prSet presAssocID="{FFDC8563-E110-4569-B96E-E588321DD8EF}" presName="tile2text" presStyleLbl="node1" presStyleIdx="1" presStyleCnt="4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9AA9C19-E235-4594-A855-37C8DBB4CE42}" type="pres">
      <dgm:prSet presAssocID="{FFDC8563-E110-4569-B96E-E588321DD8EF}" presName="tile3" presStyleLbl="node1" presStyleIdx="2" presStyleCnt="4"/>
      <dgm:spPr/>
      <dgm:t>
        <a:bodyPr/>
        <a:lstStyle/>
        <a:p>
          <a:endParaRPr lang="cs-CZ"/>
        </a:p>
      </dgm:t>
    </dgm:pt>
    <dgm:pt modelId="{BFD43951-2A92-444B-A352-F35A3197CF4F}" type="pres">
      <dgm:prSet presAssocID="{FFDC8563-E110-4569-B96E-E588321DD8EF}" presName="tile3text" presStyleLbl="node1" presStyleIdx="2" presStyleCnt="4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663FFE6-F313-49BC-803D-A14207AF4363}" type="pres">
      <dgm:prSet presAssocID="{FFDC8563-E110-4569-B96E-E588321DD8EF}" presName="tile4" presStyleLbl="node1" presStyleIdx="3" presStyleCnt="4"/>
      <dgm:spPr/>
      <dgm:t>
        <a:bodyPr/>
        <a:lstStyle/>
        <a:p>
          <a:endParaRPr lang="cs-CZ"/>
        </a:p>
      </dgm:t>
    </dgm:pt>
    <dgm:pt modelId="{AEF56776-2D17-4DAC-90E5-428540EA3C88}" type="pres">
      <dgm:prSet presAssocID="{FFDC8563-E110-4569-B96E-E588321DD8EF}" presName="tile4text" presStyleLbl="node1" presStyleIdx="3" presStyleCnt="4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94F2C35-2099-4E21-9A6E-DA5FAF90366C}" type="pres">
      <dgm:prSet presAssocID="{FFDC8563-E110-4569-B96E-E588321DD8EF}" presName="centerTile" presStyleLbl="fgShp" presStyleIdx="0" presStyleCnt="1">
        <dgm:presLayoutVars>
          <dgm:chMax val="0"/>
          <dgm:chPref val="0"/>
        </dgm:presLayoutVars>
      </dgm:prSet>
      <dgm:spPr/>
      <dgm:t>
        <a:bodyPr/>
        <a:lstStyle/>
        <a:p>
          <a:endParaRPr lang="cs-CZ"/>
        </a:p>
      </dgm:t>
    </dgm:pt>
  </dgm:ptLst>
  <dgm:cxnLst>
    <dgm:cxn modelId="{8FE3B175-F1D1-400C-9DFF-8430C466698A}" srcId="{FFDC8563-E110-4569-B96E-E588321DD8EF}" destId="{F8CD33EE-64EA-4D65-95FF-07475731556C}" srcOrd="0" destOrd="0" parTransId="{138FEA5D-E786-4D8F-9DA6-343199A2B7A1}" sibTransId="{3D4CA90A-0AFD-4A54-A414-73F2287900F0}"/>
    <dgm:cxn modelId="{E6A9700D-C170-4FAC-B0EF-96595EDBFAB5}" srcId="{F8CD33EE-64EA-4D65-95FF-07475731556C}" destId="{CEACB7EA-37B0-4C6F-98C5-FB552D523093}" srcOrd="1" destOrd="0" parTransId="{F3C12C1D-3320-455C-B2AE-7C1DF153250D}" sibTransId="{A05C30B7-0298-48BB-AC69-A961B9BE2448}"/>
    <dgm:cxn modelId="{8A987F6C-C9A6-457F-A8AA-139E2AA79259}" srcId="{F8CD33EE-64EA-4D65-95FF-07475731556C}" destId="{C1D2EB3B-444D-4E3D-B55C-E16FE7206693}" srcOrd="2" destOrd="0" parTransId="{AFDD0A09-F3E8-4EF8-A172-ADE16E98FDB7}" sibTransId="{8CEEA033-A14B-41F4-90A1-A7C97B797BF3}"/>
    <dgm:cxn modelId="{D409F255-D52D-486B-A597-37C3065F14D4}" type="presOf" srcId="{4D059BCB-3376-4AF5-912C-D9191A6374D3}" destId="{0663FFE6-F313-49BC-803D-A14207AF4363}" srcOrd="0" destOrd="0" presId="urn:microsoft.com/office/officeart/2005/8/layout/matrix1"/>
    <dgm:cxn modelId="{6C357015-10AB-4AF8-86DD-BC529597B90D}" type="presOf" srcId="{C1D2EB3B-444D-4E3D-B55C-E16FE7206693}" destId="{BFD43951-2A92-444B-A352-F35A3197CF4F}" srcOrd="1" destOrd="0" presId="urn:microsoft.com/office/officeart/2005/8/layout/matrix1"/>
    <dgm:cxn modelId="{51A24490-1F58-4D56-B720-156CF8B5A041}" type="presOf" srcId="{E76C19D4-3B8B-4652-87C4-9A840511BB82}" destId="{78CB952E-14D2-4439-9394-071AB4E6EDC1}" srcOrd="1" destOrd="0" presId="urn:microsoft.com/office/officeart/2005/8/layout/matrix1"/>
    <dgm:cxn modelId="{11AC9590-3D52-48AF-BA09-DA89BCA68CCB}" type="presOf" srcId="{E76C19D4-3B8B-4652-87C4-9A840511BB82}" destId="{9B66FF69-7283-4D04-8812-ACCDAC6D6E48}" srcOrd="0" destOrd="0" presId="urn:microsoft.com/office/officeart/2005/8/layout/matrix1"/>
    <dgm:cxn modelId="{59A35A7B-83C8-461E-9717-359C97042D42}" srcId="{F8CD33EE-64EA-4D65-95FF-07475731556C}" destId="{4D059BCB-3376-4AF5-912C-D9191A6374D3}" srcOrd="3" destOrd="0" parTransId="{F5718BCC-D1D2-4383-9E82-865518BEDB8B}" sibTransId="{8F57503E-3F59-4E53-BBE8-6297A99D18FA}"/>
    <dgm:cxn modelId="{BC1C62E1-49B3-4C20-9884-F0C26A901645}" type="presOf" srcId="{FFDC8563-E110-4569-B96E-E588321DD8EF}" destId="{4B242B0D-4D98-4C96-9955-1ABA284DD19E}" srcOrd="0" destOrd="0" presId="urn:microsoft.com/office/officeart/2005/8/layout/matrix1"/>
    <dgm:cxn modelId="{CD2FE19A-6CF2-4A5C-8B96-C1126FD3407E}" type="presOf" srcId="{CEACB7EA-37B0-4C6F-98C5-FB552D523093}" destId="{B21676F0-676A-4EFE-9D13-05CE8C66F973}" srcOrd="0" destOrd="0" presId="urn:microsoft.com/office/officeart/2005/8/layout/matrix1"/>
    <dgm:cxn modelId="{812EAA2B-C078-4F40-A205-41C1A491D192}" type="presOf" srcId="{CEACB7EA-37B0-4C6F-98C5-FB552D523093}" destId="{DDC287FB-24E6-41C3-8AE7-9C92469EDF75}" srcOrd="1" destOrd="0" presId="urn:microsoft.com/office/officeart/2005/8/layout/matrix1"/>
    <dgm:cxn modelId="{6C2B48D5-29A4-4FE1-8E4F-992A8953FCCB}" type="presOf" srcId="{4D059BCB-3376-4AF5-912C-D9191A6374D3}" destId="{AEF56776-2D17-4DAC-90E5-428540EA3C88}" srcOrd="1" destOrd="0" presId="urn:microsoft.com/office/officeart/2005/8/layout/matrix1"/>
    <dgm:cxn modelId="{CDEA2F5C-75B7-44FC-8F5B-A2D3082BAC45}" type="presOf" srcId="{C1D2EB3B-444D-4E3D-B55C-E16FE7206693}" destId="{B9AA9C19-E235-4594-A855-37C8DBB4CE42}" srcOrd="0" destOrd="0" presId="urn:microsoft.com/office/officeart/2005/8/layout/matrix1"/>
    <dgm:cxn modelId="{FD824402-A963-4E85-A6BE-46D021FA837A}" type="presOf" srcId="{F8CD33EE-64EA-4D65-95FF-07475731556C}" destId="{F94F2C35-2099-4E21-9A6E-DA5FAF90366C}" srcOrd="0" destOrd="0" presId="urn:microsoft.com/office/officeart/2005/8/layout/matrix1"/>
    <dgm:cxn modelId="{1E2AC420-D4BE-439B-8E5D-4BBA5E94D15D}" srcId="{F8CD33EE-64EA-4D65-95FF-07475731556C}" destId="{E76C19D4-3B8B-4652-87C4-9A840511BB82}" srcOrd="0" destOrd="0" parTransId="{26042B12-687F-46D8-9C5F-FA165754BD0C}" sibTransId="{FD83061F-79C7-44FC-B9C5-D30FDCDCF327}"/>
    <dgm:cxn modelId="{0BA16310-8860-412D-8B46-5DCB90413780}" type="presParOf" srcId="{4B242B0D-4D98-4C96-9955-1ABA284DD19E}" destId="{139A01F0-35BF-4070-83D9-4F9008C3E0E0}" srcOrd="0" destOrd="0" presId="urn:microsoft.com/office/officeart/2005/8/layout/matrix1"/>
    <dgm:cxn modelId="{0ECC07F2-7FBE-49CF-9A12-E7A38225F9C9}" type="presParOf" srcId="{139A01F0-35BF-4070-83D9-4F9008C3E0E0}" destId="{9B66FF69-7283-4D04-8812-ACCDAC6D6E48}" srcOrd="0" destOrd="0" presId="urn:microsoft.com/office/officeart/2005/8/layout/matrix1"/>
    <dgm:cxn modelId="{23302D78-EC44-4039-BDBC-4002032723A4}" type="presParOf" srcId="{139A01F0-35BF-4070-83D9-4F9008C3E0E0}" destId="{78CB952E-14D2-4439-9394-071AB4E6EDC1}" srcOrd="1" destOrd="0" presId="urn:microsoft.com/office/officeart/2005/8/layout/matrix1"/>
    <dgm:cxn modelId="{3D889B4E-8878-4170-A409-16DE800DF38F}" type="presParOf" srcId="{139A01F0-35BF-4070-83D9-4F9008C3E0E0}" destId="{B21676F0-676A-4EFE-9D13-05CE8C66F973}" srcOrd="2" destOrd="0" presId="urn:microsoft.com/office/officeart/2005/8/layout/matrix1"/>
    <dgm:cxn modelId="{9712AC27-D8AE-4676-97E4-3219358AD003}" type="presParOf" srcId="{139A01F0-35BF-4070-83D9-4F9008C3E0E0}" destId="{DDC287FB-24E6-41C3-8AE7-9C92469EDF75}" srcOrd="3" destOrd="0" presId="urn:microsoft.com/office/officeart/2005/8/layout/matrix1"/>
    <dgm:cxn modelId="{58F9A0ED-EE48-44E9-A33F-02147288161C}" type="presParOf" srcId="{139A01F0-35BF-4070-83D9-4F9008C3E0E0}" destId="{B9AA9C19-E235-4594-A855-37C8DBB4CE42}" srcOrd="4" destOrd="0" presId="urn:microsoft.com/office/officeart/2005/8/layout/matrix1"/>
    <dgm:cxn modelId="{2F774EFE-8BFD-4DC7-8E96-A8A42290EF40}" type="presParOf" srcId="{139A01F0-35BF-4070-83D9-4F9008C3E0E0}" destId="{BFD43951-2A92-444B-A352-F35A3197CF4F}" srcOrd="5" destOrd="0" presId="urn:microsoft.com/office/officeart/2005/8/layout/matrix1"/>
    <dgm:cxn modelId="{46D42742-7909-4D4D-A5AE-6F6EE474EE38}" type="presParOf" srcId="{139A01F0-35BF-4070-83D9-4F9008C3E0E0}" destId="{0663FFE6-F313-49BC-803D-A14207AF4363}" srcOrd="6" destOrd="0" presId="urn:microsoft.com/office/officeart/2005/8/layout/matrix1"/>
    <dgm:cxn modelId="{C197FA90-D87E-49D8-9AB5-2EA5C8029415}" type="presParOf" srcId="{139A01F0-35BF-4070-83D9-4F9008C3E0E0}" destId="{AEF56776-2D17-4DAC-90E5-428540EA3C88}" srcOrd="7" destOrd="0" presId="urn:microsoft.com/office/officeart/2005/8/layout/matrix1"/>
    <dgm:cxn modelId="{9BBC112B-6647-4805-8C0D-6E200FAE6880}" type="presParOf" srcId="{4B242B0D-4D98-4C96-9955-1ABA284DD19E}" destId="{F94F2C35-2099-4E21-9A6E-DA5FAF90366C}" srcOrd="1" destOrd="0" presId="urn:microsoft.com/office/officeart/2005/8/layout/matrix1"/>
  </dgm:cxnLst>
  <dgm:bg/>
  <dgm:whole/>
  <dgm:extLst>
    <a:ext uri="http://schemas.microsoft.com/office/drawing/2008/diagram">
      <dsp:dataModelExt xmlns:dsp="http://schemas.microsoft.com/office/drawing/2008/diagram" relId="rId28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FFDC8563-E110-4569-B96E-E588321DD8EF}" type="doc">
      <dgm:prSet loTypeId="urn:microsoft.com/office/officeart/2005/8/layout/matrix1" loCatId="matrix" qsTypeId="urn:microsoft.com/office/officeart/2005/8/quickstyle/simple5" qsCatId="simple" csTypeId="urn:microsoft.com/office/officeart/2005/8/colors/colorful2" csCatId="colorful" phldr="1"/>
      <dgm:spPr/>
      <dgm:t>
        <a:bodyPr/>
        <a:lstStyle/>
        <a:p>
          <a:endParaRPr lang="cs-CZ"/>
        </a:p>
      </dgm:t>
    </dgm:pt>
    <dgm:pt modelId="{F8CD33EE-64EA-4D65-95FF-07475731556C}">
      <dgm:prSet phldrT="[Text]"/>
      <dgm:spPr/>
      <dgm:t>
        <a:bodyPr/>
        <a:lstStyle/>
        <a:p>
          <a:r>
            <a:rPr lang="cs-CZ" dirty="0" smtClean="0"/>
            <a:t>- 8</a:t>
          </a:r>
          <a:endParaRPr lang="cs-CZ" dirty="0"/>
        </a:p>
      </dgm:t>
    </dgm:pt>
    <dgm:pt modelId="{138FEA5D-E786-4D8F-9DA6-343199A2B7A1}" type="parTrans" cxnId="{8FE3B175-F1D1-400C-9DFF-8430C466698A}">
      <dgm:prSet/>
      <dgm:spPr/>
      <dgm:t>
        <a:bodyPr/>
        <a:lstStyle/>
        <a:p>
          <a:endParaRPr lang="cs-CZ"/>
        </a:p>
      </dgm:t>
    </dgm:pt>
    <dgm:pt modelId="{3D4CA90A-0AFD-4A54-A414-73F2287900F0}" type="sibTrans" cxnId="{8FE3B175-F1D1-400C-9DFF-8430C466698A}">
      <dgm:prSet/>
      <dgm:spPr/>
      <dgm:t>
        <a:bodyPr/>
        <a:lstStyle/>
        <a:p>
          <a:endParaRPr lang="cs-CZ"/>
        </a:p>
      </dgm:t>
    </dgm:pt>
    <dgm:pt modelId="{E76C19D4-3B8B-4652-87C4-9A840511BB82}">
      <dgm:prSet phldrT="[Text]"/>
      <dgm:spPr/>
      <dgm:t>
        <a:bodyPr/>
        <a:lstStyle/>
        <a:p>
          <a:r>
            <a:rPr lang="cs-CZ" dirty="0" smtClean="0"/>
            <a:t> 55</a:t>
          </a:r>
          <a:endParaRPr lang="cs-CZ" dirty="0"/>
        </a:p>
      </dgm:t>
    </dgm:pt>
    <dgm:pt modelId="{26042B12-687F-46D8-9C5F-FA165754BD0C}" type="parTrans" cxnId="{1E2AC420-D4BE-439B-8E5D-4BBA5E94D15D}">
      <dgm:prSet/>
      <dgm:spPr/>
      <dgm:t>
        <a:bodyPr/>
        <a:lstStyle/>
        <a:p>
          <a:endParaRPr lang="cs-CZ"/>
        </a:p>
      </dgm:t>
    </dgm:pt>
    <dgm:pt modelId="{FD83061F-79C7-44FC-B9C5-D30FDCDCF327}" type="sibTrans" cxnId="{1E2AC420-D4BE-439B-8E5D-4BBA5E94D15D}">
      <dgm:prSet/>
      <dgm:spPr/>
      <dgm:t>
        <a:bodyPr/>
        <a:lstStyle/>
        <a:p>
          <a:endParaRPr lang="cs-CZ"/>
        </a:p>
      </dgm:t>
    </dgm:pt>
    <dgm:pt modelId="{CEACB7EA-37B0-4C6F-98C5-FB552D523093}">
      <dgm:prSet phldrT="[Text]"/>
      <dgm:spPr/>
      <dgm:t>
        <a:bodyPr/>
        <a:lstStyle/>
        <a:p>
          <a:r>
            <a:rPr lang="cs-CZ" dirty="0" smtClean="0"/>
            <a:t>35</a:t>
          </a:r>
          <a:endParaRPr lang="cs-CZ" dirty="0"/>
        </a:p>
      </dgm:t>
    </dgm:pt>
    <dgm:pt modelId="{F3C12C1D-3320-455C-B2AE-7C1DF153250D}" type="parTrans" cxnId="{E6A9700D-C170-4FAC-B0EF-96595EDBFAB5}">
      <dgm:prSet/>
      <dgm:spPr/>
      <dgm:t>
        <a:bodyPr/>
        <a:lstStyle/>
        <a:p>
          <a:endParaRPr lang="cs-CZ"/>
        </a:p>
      </dgm:t>
    </dgm:pt>
    <dgm:pt modelId="{A05C30B7-0298-48BB-AC69-A961B9BE2448}" type="sibTrans" cxnId="{E6A9700D-C170-4FAC-B0EF-96595EDBFAB5}">
      <dgm:prSet/>
      <dgm:spPr/>
      <dgm:t>
        <a:bodyPr/>
        <a:lstStyle/>
        <a:p>
          <a:endParaRPr lang="cs-CZ"/>
        </a:p>
      </dgm:t>
    </dgm:pt>
    <dgm:pt modelId="{C1D2EB3B-444D-4E3D-B55C-E16FE7206693}">
      <dgm:prSet phldrT="[Text]"/>
      <dgm:spPr/>
      <dgm:t>
        <a:bodyPr/>
        <a:lstStyle/>
        <a:p>
          <a:r>
            <a:rPr lang="cs-CZ" dirty="0" smtClean="0"/>
            <a:t>25</a:t>
          </a:r>
          <a:endParaRPr lang="cs-CZ" dirty="0"/>
        </a:p>
      </dgm:t>
    </dgm:pt>
    <dgm:pt modelId="{AFDD0A09-F3E8-4EF8-A172-ADE16E98FDB7}" type="parTrans" cxnId="{8A987F6C-C9A6-457F-A8AA-139E2AA79259}">
      <dgm:prSet/>
      <dgm:spPr/>
      <dgm:t>
        <a:bodyPr/>
        <a:lstStyle/>
        <a:p>
          <a:endParaRPr lang="cs-CZ"/>
        </a:p>
      </dgm:t>
    </dgm:pt>
    <dgm:pt modelId="{8CEEA033-A14B-41F4-90A1-A7C97B797BF3}" type="sibTrans" cxnId="{8A987F6C-C9A6-457F-A8AA-139E2AA79259}">
      <dgm:prSet/>
      <dgm:spPr/>
      <dgm:t>
        <a:bodyPr/>
        <a:lstStyle/>
        <a:p>
          <a:endParaRPr lang="cs-CZ"/>
        </a:p>
      </dgm:t>
    </dgm:pt>
    <dgm:pt modelId="{4D059BCB-3376-4AF5-912C-D9191A6374D3}">
      <dgm:prSet phldrT="[Text]"/>
      <dgm:spPr/>
      <dgm:t>
        <a:bodyPr/>
        <a:lstStyle/>
        <a:p>
          <a:r>
            <a:rPr lang="cs-CZ" dirty="0" smtClean="0"/>
            <a:t>65</a:t>
          </a:r>
          <a:endParaRPr lang="cs-CZ" dirty="0"/>
        </a:p>
      </dgm:t>
    </dgm:pt>
    <dgm:pt modelId="{F5718BCC-D1D2-4383-9E82-865518BEDB8B}" type="parTrans" cxnId="{59A35A7B-83C8-461E-9717-359C97042D42}">
      <dgm:prSet/>
      <dgm:spPr/>
      <dgm:t>
        <a:bodyPr/>
        <a:lstStyle/>
        <a:p>
          <a:endParaRPr lang="cs-CZ"/>
        </a:p>
      </dgm:t>
    </dgm:pt>
    <dgm:pt modelId="{8F57503E-3F59-4E53-BBE8-6297A99D18FA}" type="sibTrans" cxnId="{59A35A7B-83C8-461E-9717-359C97042D42}">
      <dgm:prSet/>
      <dgm:spPr/>
      <dgm:t>
        <a:bodyPr/>
        <a:lstStyle/>
        <a:p>
          <a:endParaRPr lang="cs-CZ"/>
        </a:p>
      </dgm:t>
    </dgm:pt>
    <dgm:pt modelId="{4B242B0D-4D98-4C96-9955-1ABA284DD19E}" type="pres">
      <dgm:prSet presAssocID="{FFDC8563-E110-4569-B96E-E588321DD8EF}" presName="diagram" presStyleCnt="0">
        <dgm:presLayoutVars>
          <dgm:chMax val="1"/>
          <dgm:dir/>
          <dgm:animLvl val="ctr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139A01F0-35BF-4070-83D9-4F9008C3E0E0}" type="pres">
      <dgm:prSet presAssocID="{FFDC8563-E110-4569-B96E-E588321DD8EF}" presName="matrix" presStyleCnt="0"/>
      <dgm:spPr/>
    </dgm:pt>
    <dgm:pt modelId="{9B66FF69-7283-4D04-8812-ACCDAC6D6E48}" type="pres">
      <dgm:prSet presAssocID="{FFDC8563-E110-4569-B96E-E588321DD8EF}" presName="tile1" presStyleLbl="node1" presStyleIdx="0" presStyleCnt="4"/>
      <dgm:spPr/>
      <dgm:t>
        <a:bodyPr/>
        <a:lstStyle/>
        <a:p>
          <a:endParaRPr lang="cs-CZ"/>
        </a:p>
      </dgm:t>
    </dgm:pt>
    <dgm:pt modelId="{78CB952E-14D2-4439-9394-071AB4E6EDC1}" type="pres">
      <dgm:prSet presAssocID="{FFDC8563-E110-4569-B96E-E588321DD8EF}" presName="tile1text" presStyleLbl="node1" presStyleIdx="0" presStyleCnt="4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21676F0-676A-4EFE-9D13-05CE8C66F973}" type="pres">
      <dgm:prSet presAssocID="{FFDC8563-E110-4569-B96E-E588321DD8EF}" presName="tile2" presStyleLbl="node1" presStyleIdx="1" presStyleCnt="4" custLinFactNeighborX="-1506" custLinFactNeighborY="0"/>
      <dgm:spPr/>
      <dgm:t>
        <a:bodyPr/>
        <a:lstStyle/>
        <a:p>
          <a:endParaRPr lang="cs-CZ"/>
        </a:p>
      </dgm:t>
    </dgm:pt>
    <dgm:pt modelId="{DDC287FB-24E6-41C3-8AE7-9C92469EDF75}" type="pres">
      <dgm:prSet presAssocID="{FFDC8563-E110-4569-B96E-E588321DD8EF}" presName="tile2text" presStyleLbl="node1" presStyleIdx="1" presStyleCnt="4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9AA9C19-E235-4594-A855-37C8DBB4CE42}" type="pres">
      <dgm:prSet presAssocID="{FFDC8563-E110-4569-B96E-E588321DD8EF}" presName="tile3" presStyleLbl="node1" presStyleIdx="2" presStyleCnt="4"/>
      <dgm:spPr/>
      <dgm:t>
        <a:bodyPr/>
        <a:lstStyle/>
        <a:p>
          <a:endParaRPr lang="cs-CZ"/>
        </a:p>
      </dgm:t>
    </dgm:pt>
    <dgm:pt modelId="{BFD43951-2A92-444B-A352-F35A3197CF4F}" type="pres">
      <dgm:prSet presAssocID="{FFDC8563-E110-4569-B96E-E588321DD8EF}" presName="tile3text" presStyleLbl="node1" presStyleIdx="2" presStyleCnt="4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663FFE6-F313-49BC-803D-A14207AF4363}" type="pres">
      <dgm:prSet presAssocID="{FFDC8563-E110-4569-B96E-E588321DD8EF}" presName="tile4" presStyleLbl="node1" presStyleIdx="3" presStyleCnt="4"/>
      <dgm:spPr/>
      <dgm:t>
        <a:bodyPr/>
        <a:lstStyle/>
        <a:p>
          <a:endParaRPr lang="cs-CZ"/>
        </a:p>
      </dgm:t>
    </dgm:pt>
    <dgm:pt modelId="{AEF56776-2D17-4DAC-90E5-428540EA3C88}" type="pres">
      <dgm:prSet presAssocID="{FFDC8563-E110-4569-B96E-E588321DD8EF}" presName="tile4text" presStyleLbl="node1" presStyleIdx="3" presStyleCnt="4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94F2C35-2099-4E21-9A6E-DA5FAF90366C}" type="pres">
      <dgm:prSet presAssocID="{FFDC8563-E110-4569-B96E-E588321DD8EF}" presName="centerTile" presStyleLbl="fgShp" presStyleIdx="0" presStyleCnt="1">
        <dgm:presLayoutVars>
          <dgm:chMax val="0"/>
          <dgm:chPref val="0"/>
        </dgm:presLayoutVars>
      </dgm:prSet>
      <dgm:spPr/>
      <dgm:t>
        <a:bodyPr/>
        <a:lstStyle/>
        <a:p>
          <a:endParaRPr lang="cs-CZ"/>
        </a:p>
      </dgm:t>
    </dgm:pt>
  </dgm:ptLst>
  <dgm:cxnLst>
    <dgm:cxn modelId="{2E9331B3-CD49-4228-8F4A-FE1A7EA33774}" type="presOf" srcId="{4D059BCB-3376-4AF5-912C-D9191A6374D3}" destId="{0663FFE6-F313-49BC-803D-A14207AF4363}" srcOrd="0" destOrd="0" presId="urn:microsoft.com/office/officeart/2005/8/layout/matrix1"/>
    <dgm:cxn modelId="{8FE3B175-F1D1-400C-9DFF-8430C466698A}" srcId="{FFDC8563-E110-4569-B96E-E588321DD8EF}" destId="{F8CD33EE-64EA-4D65-95FF-07475731556C}" srcOrd="0" destOrd="0" parTransId="{138FEA5D-E786-4D8F-9DA6-343199A2B7A1}" sibTransId="{3D4CA90A-0AFD-4A54-A414-73F2287900F0}"/>
    <dgm:cxn modelId="{8F65B69E-BB12-40EF-B988-98428BB8BB1D}" type="presOf" srcId="{E76C19D4-3B8B-4652-87C4-9A840511BB82}" destId="{9B66FF69-7283-4D04-8812-ACCDAC6D6E48}" srcOrd="0" destOrd="0" presId="urn:microsoft.com/office/officeart/2005/8/layout/matrix1"/>
    <dgm:cxn modelId="{E6A9700D-C170-4FAC-B0EF-96595EDBFAB5}" srcId="{F8CD33EE-64EA-4D65-95FF-07475731556C}" destId="{CEACB7EA-37B0-4C6F-98C5-FB552D523093}" srcOrd="1" destOrd="0" parTransId="{F3C12C1D-3320-455C-B2AE-7C1DF153250D}" sibTransId="{A05C30B7-0298-48BB-AC69-A961B9BE2448}"/>
    <dgm:cxn modelId="{BF081CB1-D16E-4E62-A64B-ECCB40FF9EFD}" type="presOf" srcId="{C1D2EB3B-444D-4E3D-B55C-E16FE7206693}" destId="{B9AA9C19-E235-4594-A855-37C8DBB4CE42}" srcOrd="0" destOrd="0" presId="urn:microsoft.com/office/officeart/2005/8/layout/matrix1"/>
    <dgm:cxn modelId="{6B792614-F9D7-4A24-AFB5-B591A12C3374}" type="presOf" srcId="{FFDC8563-E110-4569-B96E-E588321DD8EF}" destId="{4B242B0D-4D98-4C96-9955-1ABA284DD19E}" srcOrd="0" destOrd="0" presId="urn:microsoft.com/office/officeart/2005/8/layout/matrix1"/>
    <dgm:cxn modelId="{8A987F6C-C9A6-457F-A8AA-139E2AA79259}" srcId="{F8CD33EE-64EA-4D65-95FF-07475731556C}" destId="{C1D2EB3B-444D-4E3D-B55C-E16FE7206693}" srcOrd="2" destOrd="0" parTransId="{AFDD0A09-F3E8-4EF8-A172-ADE16E98FDB7}" sibTransId="{8CEEA033-A14B-41F4-90A1-A7C97B797BF3}"/>
    <dgm:cxn modelId="{9A95CB63-FCC4-4405-9AF5-BDDF5C1D0BBF}" type="presOf" srcId="{CEACB7EA-37B0-4C6F-98C5-FB552D523093}" destId="{B21676F0-676A-4EFE-9D13-05CE8C66F973}" srcOrd="0" destOrd="0" presId="urn:microsoft.com/office/officeart/2005/8/layout/matrix1"/>
    <dgm:cxn modelId="{48019B75-7F32-44DB-8035-FA8AEC1BD776}" type="presOf" srcId="{CEACB7EA-37B0-4C6F-98C5-FB552D523093}" destId="{DDC287FB-24E6-41C3-8AE7-9C92469EDF75}" srcOrd="1" destOrd="0" presId="urn:microsoft.com/office/officeart/2005/8/layout/matrix1"/>
    <dgm:cxn modelId="{59A35A7B-83C8-461E-9717-359C97042D42}" srcId="{F8CD33EE-64EA-4D65-95FF-07475731556C}" destId="{4D059BCB-3376-4AF5-912C-D9191A6374D3}" srcOrd="3" destOrd="0" parTransId="{F5718BCC-D1D2-4383-9E82-865518BEDB8B}" sibTransId="{8F57503E-3F59-4E53-BBE8-6297A99D18FA}"/>
    <dgm:cxn modelId="{34C4DFBB-DB75-4BEC-90B7-A9065297ECD7}" type="presOf" srcId="{F8CD33EE-64EA-4D65-95FF-07475731556C}" destId="{F94F2C35-2099-4E21-9A6E-DA5FAF90366C}" srcOrd="0" destOrd="0" presId="urn:microsoft.com/office/officeart/2005/8/layout/matrix1"/>
    <dgm:cxn modelId="{1667DF95-106D-4D71-A02E-86290FC98EAF}" type="presOf" srcId="{4D059BCB-3376-4AF5-912C-D9191A6374D3}" destId="{AEF56776-2D17-4DAC-90E5-428540EA3C88}" srcOrd="1" destOrd="0" presId="urn:microsoft.com/office/officeart/2005/8/layout/matrix1"/>
    <dgm:cxn modelId="{63C59CAB-7972-4C66-A8B9-75D0253B9591}" type="presOf" srcId="{C1D2EB3B-444D-4E3D-B55C-E16FE7206693}" destId="{BFD43951-2A92-444B-A352-F35A3197CF4F}" srcOrd="1" destOrd="0" presId="urn:microsoft.com/office/officeart/2005/8/layout/matrix1"/>
    <dgm:cxn modelId="{A6A8DD0D-3648-42F8-A8CC-193EA9CC8693}" type="presOf" srcId="{E76C19D4-3B8B-4652-87C4-9A840511BB82}" destId="{78CB952E-14D2-4439-9394-071AB4E6EDC1}" srcOrd="1" destOrd="0" presId="urn:microsoft.com/office/officeart/2005/8/layout/matrix1"/>
    <dgm:cxn modelId="{1E2AC420-D4BE-439B-8E5D-4BBA5E94D15D}" srcId="{F8CD33EE-64EA-4D65-95FF-07475731556C}" destId="{E76C19D4-3B8B-4652-87C4-9A840511BB82}" srcOrd="0" destOrd="0" parTransId="{26042B12-687F-46D8-9C5F-FA165754BD0C}" sibTransId="{FD83061F-79C7-44FC-B9C5-D30FDCDCF327}"/>
    <dgm:cxn modelId="{48D50501-D108-4B30-8454-4D0555307FA5}" type="presParOf" srcId="{4B242B0D-4D98-4C96-9955-1ABA284DD19E}" destId="{139A01F0-35BF-4070-83D9-4F9008C3E0E0}" srcOrd="0" destOrd="0" presId="urn:microsoft.com/office/officeart/2005/8/layout/matrix1"/>
    <dgm:cxn modelId="{B07B34EC-5290-4C34-98F0-7D7487E113BC}" type="presParOf" srcId="{139A01F0-35BF-4070-83D9-4F9008C3E0E0}" destId="{9B66FF69-7283-4D04-8812-ACCDAC6D6E48}" srcOrd="0" destOrd="0" presId="urn:microsoft.com/office/officeart/2005/8/layout/matrix1"/>
    <dgm:cxn modelId="{D432E9EE-C37C-4814-9A5C-81D684ED4F5D}" type="presParOf" srcId="{139A01F0-35BF-4070-83D9-4F9008C3E0E0}" destId="{78CB952E-14D2-4439-9394-071AB4E6EDC1}" srcOrd="1" destOrd="0" presId="urn:microsoft.com/office/officeart/2005/8/layout/matrix1"/>
    <dgm:cxn modelId="{71F1601B-598E-426A-9C2B-21FA41C47445}" type="presParOf" srcId="{139A01F0-35BF-4070-83D9-4F9008C3E0E0}" destId="{B21676F0-676A-4EFE-9D13-05CE8C66F973}" srcOrd="2" destOrd="0" presId="urn:microsoft.com/office/officeart/2005/8/layout/matrix1"/>
    <dgm:cxn modelId="{44D0BD86-4572-4B31-95B6-A3DDF6353F46}" type="presParOf" srcId="{139A01F0-35BF-4070-83D9-4F9008C3E0E0}" destId="{DDC287FB-24E6-41C3-8AE7-9C92469EDF75}" srcOrd="3" destOrd="0" presId="urn:microsoft.com/office/officeart/2005/8/layout/matrix1"/>
    <dgm:cxn modelId="{5CD03FF8-6D4C-4CFB-8C89-B92E0052B9FA}" type="presParOf" srcId="{139A01F0-35BF-4070-83D9-4F9008C3E0E0}" destId="{B9AA9C19-E235-4594-A855-37C8DBB4CE42}" srcOrd="4" destOrd="0" presId="urn:microsoft.com/office/officeart/2005/8/layout/matrix1"/>
    <dgm:cxn modelId="{E77CB486-6CAB-48DB-8F97-C09DFC3B0E36}" type="presParOf" srcId="{139A01F0-35BF-4070-83D9-4F9008C3E0E0}" destId="{BFD43951-2A92-444B-A352-F35A3197CF4F}" srcOrd="5" destOrd="0" presId="urn:microsoft.com/office/officeart/2005/8/layout/matrix1"/>
    <dgm:cxn modelId="{88147484-8A8C-427A-B3FB-80DFEC81B9FC}" type="presParOf" srcId="{139A01F0-35BF-4070-83D9-4F9008C3E0E0}" destId="{0663FFE6-F313-49BC-803D-A14207AF4363}" srcOrd="6" destOrd="0" presId="urn:microsoft.com/office/officeart/2005/8/layout/matrix1"/>
    <dgm:cxn modelId="{1471E230-AD9A-4E2D-9FDD-50529945D329}" type="presParOf" srcId="{139A01F0-35BF-4070-83D9-4F9008C3E0E0}" destId="{AEF56776-2D17-4DAC-90E5-428540EA3C88}" srcOrd="7" destOrd="0" presId="urn:microsoft.com/office/officeart/2005/8/layout/matrix1"/>
    <dgm:cxn modelId="{E45130F5-0ED5-4845-87A8-DD3121CCA2C1}" type="presParOf" srcId="{4B242B0D-4D98-4C96-9955-1ABA284DD19E}" destId="{F94F2C35-2099-4E21-9A6E-DA5FAF90366C}" srcOrd="1" destOrd="0" presId="urn:microsoft.com/office/officeart/2005/8/layout/matrix1"/>
  </dgm:cxnLst>
  <dgm:bg/>
  <dgm:whole/>
  <dgm:extLst>
    <a:ext uri="http://schemas.microsoft.com/office/drawing/2008/diagram">
      <dsp:dataModelExt xmlns:dsp="http://schemas.microsoft.com/office/drawing/2008/diagram" relId="rId22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FFDC8563-E110-4569-B96E-E588321DD8EF}" type="doc">
      <dgm:prSet loTypeId="urn:microsoft.com/office/officeart/2005/8/layout/matrix1" loCatId="matrix" qsTypeId="urn:microsoft.com/office/officeart/2005/8/quickstyle/simple5" qsCatId="simple" csTypeId="urn:microsoft.com/office/officeart/2005/8/colors/colorful2" csCatId="colorful" phldr="1"/>
      <dgm:spPr/>
      <dgm:t>
        <a:bodyPr/>
        <a:lstStyle/>
        <a:p>
          <a:endParaRPr lang="cs-CZ"/>
        </a:p>
      </dgm:t>
    </dgm:pt>
    <dgm:pt modelId="{F8CD33EE-64EA-4D65-95FF-07475731556C}">
      <dgm:prSet phldrT="[Text]"/>
      <dgm:spPr/>
      <dgm:t>
        <a:bodyPr/>
        <a:lstStyle/>
        <a:p>
          <a:r>
            <a:rPr lang="cs-CZ" dirty="0" smtClean="0"/>
            <a:t>- 9</a:t>
          </a:r>
          <a:endParaRPr lang="cs-CZ" dirty="0"/>
        </a:p>
      </dgm:t>
    </dgm:pt>
    <dgm:pt modelId="{138FEA5D-E786-4D8F-9DA6-343199A2B7A1}" type="parTrans" cxnId="{8FE3B175-F1D1-400C-9DFF-8430C466698A}">
      <dgm:prSet/>
      <dgm:spPr/>
      <dgm:t>
        <a:bodyPr/>
        <a:lstStyle/>
        <a:p>
          <a:endParaRPr lang="cs-CZ"/>
        </a:p>
      </dgm:t>
    </dgm:pt>
    <dgm:pt modelId="{3D4CA90A-0AFD-4A54-A414-73F2287900F0}" type="sibTrans" cxnId="{8FE3B175-F1D1-400C-9DFF-8430C466698A}">
      <dgm:prSet/>
      <dgm:spPr/>
      <dgm:t>
        <a:bodyPr/>
        <a:lstStyle/>
        <a:p>
          <a:endParaRPr lang="cs-CZ"/>
        </a:p>
      </dgm:t>
    </dgm:pt>
    <dgm:pt modelId="{E76C19D4-3B8B-4652-87C4-9A840511BB82}">
      <dgm:prSet phldrT="[Text]"/>
      <dgm:spPr/>
      <dgm:t>
        <a:bodyPr/>
        <a:lstStyle/>
        <a:p>
          <a:r>
            <a:rPr lang="cs-CZ" dirty="0" smtClean="0"/>
            <a:t>80</a:t>
          </a:r>
          <a:endParaRPr lang="cs-CZ" dirty="0"/>
        </a:p>
      </dgm:t>
    </dgm:pt>
    <dgm:pt modelId="{26042B12-687F-46D8-9C5F-FA165754BD0C}" type="parTrans" cxnId="{1E2AC420-D4BE-439B-8E5D-4BBA5E94D15D}">
      <dgm:prSet/>
      <dgm:spPr/>
      <dgm:t>
        <a:bodyPr/>
        <a:lstStyle/>
        <a:p>
          <a:endParaRPr lang="cs-CZ"/>
        </a:p>
      </dgm:t>
    </dgm:pt>
    <dgm:pt modelId="{FD83061F-79C7-44FC-B9C5-D30FDCDCF327}" type="sibTrans" cxnId="{1E2AC420-D4BE-439B-8E5D-4BBA5E94D15D}">
      <dgm:prSet/>
      <dgm:spPr/>
      <dgm:t>
        <a:bodyPr/>
        <a:lstStyle/>
        <a:p>
          <a:endParaRPr lang="cs-CZ"/>
        </a:p>
      </dgm:t>
    </dgm:pt>
    <dgm:pt modelId="{CEACB7EA-37B0-4C6F-98C5-FB552D523093}">
      <dgm:prSet phldrT="[Text]"/>
      <dgm:spPr/>
      <dgm:t>
        <a:bodyPr/>
        <a:lstStyle/>
        <a:p>
          <a:r>
            <a:rPr lang="cs-CZ" dirty="0" smtClean="0"/>
            <a:t>70</a:t>
          </a:r>
          <a:endParaRPr lang="cs-CZ" dirty="0"/>
        </a:p>
      </dgm:t>
    </dgm:pt>
    <dgm:pt modelId="{F3C12C1D-3320-455C-B2AE-7C1DF153250D}" type="parTrans" cxnId="{E6A9700D-C170-4FAC-B0EF-96595EDBFAB5}">
      <dgm:prSet/>
      <dgm:spPr/>
      <dgm:t>
        <a:bodyPr/>
        <a:lstStyle/>
        <a:p>
          <a:endParaRPr lang="cs-CZ"/>
        </a:p>
      </dgm:t>
    </dgm:pt>
    <dgm:pt modelId="{A05C30B7-0298-48BB-AC69-A961B9BE2448}" type="sibTrans" cxnId="{E6A9700D-C170-4FAC-B0EF-96595EDBFAB5}">
      <dgm:prSet/>
      <dgm:spPr/>
      <dgm:t>
        <a:bodyPr/>
        <a:lstStyle/>
        <a:p>
          <a:endParaRPr lang="cs-CZ"/>
        </a:p>
      </dgm:t>
    </dgm:pt>
    <dgm:pt modelId="{C1D2EB3B-444D-4E3D-B55C-E16FE7206693}">
      <dgm:prSet phldrT="[Text]"/>
      <dgm:spPr/>
      <dgm:t>
        <a:bodyPr/>
        <a:lstStyle/>
        <a:p>
          <a:r>
            <a:rPr lang="cs-CZ" dirty="0" smtClean="0"/>
            <a:t>60</a:t>
          </a:r>
          <a:endParaRPr lang="cs-CZ" dirty="0"/>
        </a:p>
      </dgm:t>
    </dgm:pt>
    <dgm:pt modelId="{AFDD0A09-F3E8-4EF8-A172-ADE16E98FDB7}" type="parTrans" cxnId="{8A987F6C-C9A6-457F-A8AA-139E2AA79259}">
      <dgm:prSet/>
      <dgm:spPr/>
      <dgm:t>
        <a:bodyPr/>
        <a:lstStyle/>
        <a:p>
          <a:endParaRPr lang="cs-CZ"/>
        </a:p>
      </dgm:t>
    </dgm:pt>
    <dgm:pt modelId="{8CEEA033-A14B-41F4-90A1-A7C97B797BF3}" type="sibTrans" cxnId="{8A987F6C-C9A6-457F-A8AA-139E2AA79259}">
      <dgm:prSet/>
      <dgm:spPr/>
      <dgm:t>
        <a:bodyPr/>
        <a:lstStyle/>
        <a:p>
          <a:endParaRPr lang="cs-CZ"/>
        </a:p>
      </dgm:t>
    </dgm:pt>
    <dgm:pt modelId="{4D059BCB-3376-4AF5-912C-D9191A6374D3}">
      <dgm:prSet phldrT="[Text]"/>
      <dgm:spPr/>
      <dgm:t>
        <a:bodyPr/>
        <a:lstStyle/>
        <a:p>
          <a:r>
            <a:rPr lang="cs-CZ" dirty="0" smtClean="0"/>
            <a:t>30</a:t>
          </a:r>
          <a:endParaRPr lang="cs-CZ" dirty="0"/>
        </a:p>
      </dgm:t>
    </dgm:pt>
    <dgm:pt modelId="{F5718BCC-D1D2-4383-9E82-865518BEDB8B}" type="parTrans" cxnId="{59A35A7B-83C8-461E-9717-359C97042D42}">
      <dgm:prSet/>
      <dgm:spPr/>
      <dgm:t>
        <a:bodyPr/>
        <a:lstStyle/>
        <a:p>
          <a:endParaRPr lang="cs-CZ"/>
        </a:p>
      </dgm:t>
    </dgm:pt>
    <dgm:pt modelId="{8F57503E-3F59-4E53-BBE8-6297A99D18FA}" type="sibTrans" cxnId="{59A35A7B-83C8-461E-9717-359C97042D42}">
      <dgm:prSet/>
      <dgm:spPr/>
      <dgm:t>
        <a:bodyPr/>
        <a:lstStyle/>
        <a:p>
          <a:endParaRPr lang="cs-CZ"/>
        </a:p>
      </dgm:t>
    </dgm:pt>
    <dgm:pt modelId="{4B242B0D-4D98-4C96-9955-1ABA284DD19E}" type="pres">
      <dgm:prSet presAssocID="{FFDC8563-E110-4569-B96E-E588321DD8EF}" presName="diagram" presStyleCnt="0">
        <dgm:presLayoutVars>
          <dgm:chMax val="1"/>
          <dgm:dir/>
          <dgm:animLvl val="ctr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139A01F0-35BF-4070-83D9-4F9008C3E0E0}" type="pres">
      <dgm:prSet presAssocID="{FFDC8563-E110-4569-B96E-E588321DD8EF}" presName="matrix" presStyleCnt="0"/>
      <dgm:spPr/>
    </dgm:pt>
    <dgm:pt modelId="{9B66FF69-7283-4D04-8812-ACCDAC6D6E48}" type="pres">
      <dgm:prSet presAssocID="{FFDC8563-E110-4569-B96E-E588321DD8EF}" presName="tile1" presStyleLbl="node1" presStyleIdx="0" presStyleCnt="4" custLinFactNeighborX="2460" custLinFactNeighborY="-643"/>
      <dgm:spPr/>
      <dgm:t>
        <a:bodyPr/>
        <a:lstStyle/>
        <a:p>
          <a:endParaRPr lang="cs-CZ"/>
        </a:p>
      </dgm:t>
    </dgm:pt>
    <dgm:pt modelId="{78CB952E-14D2-4439-9394-071AB4E6EDC1}" type="pres">
      <dgm:prSet presAssocID="{FFDC8563-E110-4569-B96E-E588321DD8EF}" presName="tile1text" presStyleLbl="node1" presStyleIdx="0" presStyleCnt="4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21676F0-676A-4EFE-9D13-05CE8C66F973}" type="pres">
      <dgm:prSet presAssocID="{FFDC8563-E110-4569-B96E-E588321DD8EF}" presName="tile2" presStyleLbl="node1" presStyleIdx="1" presStyleCnt="4"/>
      <dgm:spPr/>
      <dgm:t>
        <a:bodyPr/>
        <a:lstStyle/>
        <a:p>
          <a:endParaRPr lang="cs-CZ"/>
        </a:p>
      </dgm:t>
    </dgm:pt>
    <dgm:pt modelId="{DDC287FB-24E6-41C3-8AE7-9C92469EDF75}" type="pres">
      <dgm:prSet presAssocID="{FFDC8563-E110-4569-B96E-E588321DD8EF}" presName="tile2text" presStyleLbl="node1" presStyleIdx="1" presStyleCnt="4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9AA9C19-E235-4594-A855-37C8DBB4CE42}" type="pres">
      <dgm:prSet presAssocID="{FFDC8563-E110-4569-B96E-E588321DD8EF}" presName="tile3" presStyleLbl="node1" presStyleIdx="2" presStyleCnt="4"/>
      <dgm:spPr/>
      <dgm:t>
        <a:bodyPr/>
        <a:lstStyle/>
        <a:p>
          <a:endParaRPr lang="cs-CZ"/>
        </a:p>
      </dgm:t>
    </dgm:pt>
    <dgm:pt modelId="{BFD43951-2A92-444B-A352-F35A3197CF4F}" type="pres">
      <dgm:prSet presAssocID="{FFDC8563-E110-4569-B96E-E588321DD8EF}" presName="tile3text" presStyleLbl="node1" presStyleIdx="2" presStyleCnt="4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663FFE6-F313-49BC-803D-A14207AF4363}" type="pres">
      <dgm:prSet presAssocID="{FFDC8563-E110-4569-B96E-E588321DD8EF}" presName="tile4" presStyleLbl="node1" presStyleIdx="3" presStyleCnt="4"/>
      <dgm:spPr/>
      <dgm:t>
        <a:bodyPr/>
        <a:lstStyle/>
        <a:p>
          <a:endParaRPr lang="cs-CZ"/>
        </a:p>
      </dgm:t>
    </dgm:pt>
    <dgm:pt modelId="{AEF56776-2D17-4DAC-90E5-428540EA3C88}" type="pres">
      <dgm:prSet presAssocID="{FFDC8563-E110-4569-B96E-E588321DD8EF}" presName="tile4text" presStyleLbl="node1" presStyleIdx="3" presStyleCnt="4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94F2C35-2099-4E21-9A6E-DA5FAF90366C}" type="pres">
      <dgm:prSet presAssocID="{FFDC8563-E110-4569-B96E-E588321DD8EF}" presName="centerTile" presStyleLbl="fgShp" presStyleIdx="0" presStyleCnt="1">
        <dgm:presLayoutVars>
          <dgm:chMax val="0"/>
          <dgm:chPref val="0"/>
        </dgm:presLayoutVars>
      </dgm:prSet>
      <dgm:spPr/>
      <dgm:t>
        <a:bodyPr/>
        <a:lstStyle/>
        <a:p>
          <a:endParaRPr lang="cs-CZ"/>
        </a:p>
      </dgm:t>
    </dgm:pt>
  </dgm:ptLst>
  <dgm:cxnLst>
    <dgm:cxn modelId="{8FE3B175-F1D1-400C-9DFF-8430C466698A}" srcId="{FFDC8563-E110-4569-B96E-E588321DD8EF}" destId="{F8CD33EE-64EA-4D65-95FF-07475731556C}" srcOrd="0" destOrd="0" parTransId="{138FEA5D-E786-4D8F-9DA6-343199A2B7A1}" sibTransId="{3D4CA90A-0AFD-4A54-A414-73F2287900F0}"/>
    <dgm:cxn modelId="{E6A9700D-C170-4FAC-B0EF-96595EDBFAB5}" srcId="{F8CD33EE-64EA-4D65-95FF-07475731556C}" destId="{CEACB7EA-37B0-4C6F-98C5-FB552D523093}" srcOrd="1" destOrd="0" parTransId="{F3C12C1D-3320-455C-B2AE-7C1DF153250D}" sibTransId="{A05C30B7-0298-48BB-AC69-A961B9BE2448}"/>
    <dgm:cxn modelId="{8A987F6C-C9A6-457F-A8AA-139E2AA79259}" srcId="{F8CD33EE-64EA-4D65-95FF-07475731556C}" destId="{C1D2EB3B-444D-4E3D-B55C-E16FE7206693}" srcOrd="2" destOrd="0" parTransId="{AFDD0A09-F3E8-4EF8-A172-ADE16E98FDB7}" sibTransId="{8CEEA033-A14B-41F4-90A1-A7C97B797BF3}"/>
    <dgm:cxn modelId="{3AD2767A-438D-4996-A3BB-7FCFD73F0D33}" type="presOf" srcId="{CEACB7EA-37B0-4C6F-98C5-FB552D523093}" destId="{DDC287FB-24E6-41C3-8AE7-9C92469EDF75}" srcOrd="1" destOrd="0" presId="urn:microsoft.com/office/officeart/2005/8/layout/matrix1"/>
    <dgm:cxn modelId="{D9E982D4-36C4-4CBA-A25B-5622BAE30D2B}" type="presOf" srcId="{F8CD33EE-64EA-4D65-95FF-07475731556C}" destId="{F94F2C35-2099-4E21-9A6E-DA5FAF90366C}" srcOrd="0" destOrd="0" presId="urn:microsoft.com/office/officeart/2005/8/layout/matrix1"/>
    <dgm:cxn modelId="{72156E45-3C5F-43CE-8156-FBB3CBBAAA7E}" type="presOf" srcId="{CEACB7EA-37B0-4C6F-98C5-FB552D523093}" destId="{B21676F0-676A-4EFE-9D13-05CE8C66F973}" srcOrd="0" destOrd="0" presId="urn:microsoft.com/office/officeart/2005/8/layout/matrix1"/>
    <dgm:cxn modelId="{59A35A7B-83C8-461E-9717-359C97042D42}" srcId="{F8CD33EE-64EA-4D65-95FF-07475731556C}" destId="{4D059BCB-3376-4AF5-912C-D9191A6374D3}" srcOrd="3" destOrd="0" parTransId="{F5718BCC-D1D2-4383-9E82-865518BEDB8B}" sibTransId="{8F57503E-3F59-4E53-BBE8-6297A99D18FA}"/>
    <dgm:cxn modelId="{1449BB04-319E-4F6E-A8A1-CF6E5406B7D3}" type="presOf" srcId="{4D059BCB-3376-4AF5-912C-D9191A6374D3}" destId="{AEF56776-2D17-4DAC-90E5-428540EA3C88}" srcOrd="1" destOrd="0" presId="urn:microsoft.com/office/officeart/2005/8/layout/matrix1"/>
    <dgm:cxn modelId="{9B41930C-3ED9-4196-A4BE-C4D0AB425877}" type="presOf" srcId="{C1D2EB3B-444D-4E3D-B55C-E16FE7206693}" destId="{B9AA9C19-E235-4594-A855-37C8DBB4CE42}" srcOrd="0" destOrd="0" presId="urn:microsoft.com/office/officeart/2005/8/layout/matrix1"/>
    <dgm:cxn modelId="{27B31333-2275-4ECB-871B-1C0456EC5B40}" type="presOf" srcId="{C1D2EB3B-444D-4E3D-B55C-E16FE7206693}" destId="{BFD43951-2A92-444B-A352-F35A3197CF4F}" srcOrd="1" destOrd="0" presId="urn:microsoft.com/office/officeart/2005/8/layout/matrix1"/>
    <dgm:cxn modelId="{6E55F069-4004-4DCC-B9CB-1B0F70846D39}" type="presOf" srcId="{4D059BCB-3376-4AF5-912C-D9191A6374D3}" destId="{0663FFE6-F313-49BC-803D-A14207AF4363}" srcOrd="0" destOrd="0" presId="urn:microsoft.com/office/officeart/2005/8/layout/matrix1"/>
    <dgm:cxn modelId="{F70F9000-929A-4B7D-A0DA-027745DAB915}" type="presOf" srcId="{E76C19D4-3B8B-4652-87C4-9A840511BB82}" destId="{9B66FF69-7283-4D04-8812-ACCDAC6D6E48}" srcOrd="0" destOrd="0" presId="urn:microsoft.com/office/officeart/2005/8/layout/matrix1"/>
    <dgm:cxn modelId="{C12F6077-21FB-4F69-95D3-02665A831261}" type="presOf" srcId="{E76C19D4-3B8B-4652-87C4-9A840511BB82}" destId="{78CB952E-14D2-4439-9394-071AB4E6EDC1}" srcOrd="1" destOrd="0" presId="urn:microsoft.com/office/officeart/2005/8/layout/matrix1"/>
    <dgm:cxn modelId="{B3B2CAAC-6B0F-4421-B66F-C93CFE558A90}" type="presOf" srcId="{FFDC8563-E110-4569-B96E-E588321DD8EF}" destId="{4B242B0D-4D98-4C96-9955-1ABA284DD19E}" srcOrd="0" destOrd="0" presId="urn:microsoft.com/office/officeart/2005/8/layout/matrix1"/>
    <dgm:cxn modelId="{1E2AC420-D4BE-439B-8E5D-4BBA5E94D15D}" srcId="{F8CD33EE-64EA-4D65-95FF-07475731556C}" destId="{E76C19D4-3B8B-4652-87C4-9A840511BB82}" srcOrd="0" destOrd="0" parTransId="{26042B12-687F-46D8-9C5F-FA165754BD0C}" sibTransId="{FD83061F-79C7-44FC-B9C5-D30FDCDCF327}"/>
    <dgm:cxn modelId="{318B21E4-86C7-4A3A-A61F-2DD3F1C0D2BE}" type="presParOf" srcId="{4B242B0D-4D98-4C96-9955-1ABA284DD19E}" destId="{139A01F0-35BF-4070-83D9-4F9008C3E0E0}" srcOrd="0" destOrd="0" presId="urn:microsoft.com/office/officeart/2005/8/layout/matrix1"/>
    <dgm:cxn modelId="{BC31424C-E291-4FE1-BB00-F64C0B8A3748}" type="presParOf" srcId="{139A01F0-35BF-4070-83D9-4F9008C3E0E0}" destId="{9B66FF69-7283-4D04-8812-ACCDAC6D6E48}" srcOrd="0" destOrd="0" presId="urn:microsoft.com/office/officeart/2005/8/layout/matrix1"/>
    <dgm:cxn modelId="{B05C4E52-42DA-4768-96E2-FC3EB8AC294A}" type="presParOf" srcId="{139A01F0-35BF-4070-83D9-4F9008C3E0E0}" destId="{78CB952E-14D2-4439-9394-071AB4E6EDC1}" srcOrd="1" destOrd="0" presId="urn:microsoft.com/office/officeart/2005/8/layout/matrix1"/>
    <dgm:cxn modelId="{EC930A4F-D8DA-4502-A8F7-EA970F24D81B}" type="presParOf" srcId="{139A01F0-35BF-4070-83D9-4F9008C3E0E0}" destId="{B21676F0-676A-4EFE-9D13-05CE8C66F973}" srcOrd="2" destOrd="0" presId="urn:microsoft.com/office/officeart/2005/8/layout/matrix1"/>
    <dgm:cxn modelId="{991AD447-A03E-41D5-A39E-5DD11127A1C1}" type="presParOf" srcId="{139A01F0-35BF-4070-83D9-4F9008C3E0E0}" destId="{DDC287FB-24E6-41C3-8AE7-9C92469EDF75}" srcOrd="3" destOrd="0" presId="urn:microsoft.com/office/officeart/2005/8/layout/matrix1"/>
    <dgm:cxn modelId="{FC89D8AC-CADE-41E8-B7EA-5E3692567C20}" type="presParOf" srcId="{139A01F0-35BF-4070-83D9-4F9008C3E0E0}" destId="{B9AA9C19-E235-4594-A855-37C8DBB4CE42}" srcOrd="4" destOrd="0" presId="urn:microsoft.com/office/officeart/2005/8/layout/matrix1"/>
    <dgm:cxn modelId="{210EB1EC-93D8-46F6-8301-7489BEE47894}" type="presParOf" srcId="{139A01F0-35BF-4070-83D9-4F9008C3E0E0}" destId="{BFD43951-2A92-444B-A352-F35A3197CF4F}" srcOrd="5" destOrd="0" presId="urn:microsoft.com/office/officeart/2005/8/layout/matrix1"/>
    <dgm:cxn modelId="{A6EA1266-49EA-41A8-A60A-11B681DB950E}" type="presParOf" srcId="{139A01F0-35BF-4070-83D9-4F9008C3E0E0}" destId="{0663FFE6-F313-49BC-803D-A14207AF4363}" srcOrd="6" destOrd="0" presId="urn:microsoft.com/office/officeart/2005/8/layout/matrix1"/>
    <dgm:cxn modelId="{0DEC1A53-7515-4280-9AB1-E9DED5997660}" type="presParOf" srcId="{139A01F0-35BF-4070-83D9-4F9008C3E0E0}" destId="{AEF56776-2D17-4DAC-90E5-428540EA3C88}" srcOrd="7" destOrd="0" presId="urn:microsoft.com/office/officeart/2005/8/layout/matrix1"/>
    <dgm:cxn modelId="{061103B8-672D-43D9-8D5B-E1EA15D88630}" type="presParOf" srcId="{4B242B0D-4D98-4C96-9955-1ABA284DD19E}" destId="{F94F2C35-2099-4E21-9A6E-DA5FAF90366C}" srcOrd="1" destOrd="0" presId="urn:microsoft.com/office/officeart/2005/8/layout/matrix1"/>
  </dgm:cxnLst>
  <dgm:bg/>
  <dgm:whole/>
  <dgm:extLst>
    <a:ext uri="http://schemas.microsoft.com/office/drawing/2008/diagram">
      <dsp:dataModelExt xmlns:dsp="http://schemas.microsoft.com/office/drawing/2008/diagram" relId="rId2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B66FF69-7283-4D04-8812-ACCDAC6D6E48}">
      <dsp:nvSpPr>
        <dsp:cNvPr id="0" name=""/>
        <dsp:cNvSpPr/>
      </dsp:nvSpPr>
      <dsp:spPr>
        <a:xfrm rot="16200000">
          <a:off x="150043" y="-150043"/>
          <a:ext cx="1304032" cy="1604119"/>
        </a:xfrm>
        <a:prstGeom prst="round1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2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20400000"/>
          </a:lightRig>
        </a:scene3d>
        <a:sp3d contourW="6350">
          <a:bevelT w="41275" h="19050" prst="angle"/>
          <a:contourClr>
            <a:schemeClr val="accent2">
              <a:hueOff val="0"/>
              <a:satOff val="0"/>
              <a:lumOff val="0"/>
              <a:alphaOff val="0"/>
              <a:shade val="25000"/>
              <a:satMod val="15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199136" tIns="199136" rIns="199136" bIns="199136" numCol="1" spcCol="1270" anchor="ctr" anchorCtr="0">
          <a:noAutofit/>
        </a:bodyPr>
        <a:lstStyle/>
        <a:p>
          <a:pPr lvl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800" kern="1200" dirty="0" smtClean="0"/>
            <a:t>93</a:t>
          </a:r>
          <a:endParaRPr lang="cs-CZ" sz="2800" kern="1200" dirty="0"/>
        </a:p>
      </dsp:txBody>
      <dsp:txXfrm rot="5400000">
        <a:off x="0" y="0"/>
        <a:ext cx="1604119" cy="978024"/>
      </dsp:txXfrm>
    </dsp:sp>
    <dsp:sp modelId="{B21676F0-676A-4EFE-9D13-05CE8C66F973}">
      <dsp:nvSpPr>
        <dsp:cNvPr id="0" name=""/>
        <dsp:cNvSpPr/>
      </dsp:nvSpPr>
      <dsp:spPr>
        <a:xfrm>
          <a:off x="1604119" y="0"/>
          <a:ext cx="1604119" cy="1304032"/>
        </a:xfrm>
        <a:prstGeom prst="round1Rect">
          <a:avLst/>
        </a:prstGeom>
        <a:gradFill rotWithShape="0">
          <a:gsLst>
            <a:gs pos="0">
              <a:schemeClr val="accent2">
                <a:hueOff val="3494510"/>
                <a:satOff val="-663"/>
                <a:lumOff val="-3333"/>
                <a:alphaOff val="0"/>
                <a:shade val="51000"/>
                <a:satMod val="130000"/>
              </a:schemeClr>
            </a:gs>
            <a:gs pos="80000">
              <a:schemeClr val="accent2">
                <a:hueOff val="3494510"/>
                <a:satOff val="-663"/>
                <a:lumOff val="-3333"/>
                <a:alphaOff val="0"/>
                <a:shade val="93000"/>
                <a:satMod val="130000"/>
              </a:schemeClr>
            </a:gs>
            <a:gs pos="100000">
              <a:schemeClr val="accent2">
                <a:hueOff val="3494510"/>
                <a:satOff val="-663"/>
                <a:lumOff val="-3333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20400000"/>
          </a:lightRig>
        </a:scene3d>
        <a:sp3d contourW="6350">
          <a:bevelT w="41275" h="19050" prst="angle"/>
          <a:contourClr>
            <a:schemeClr val="accent2">
              <a:hueOff val="3494510"/>
              <a:satOff val="-663"/>
              <a:lumOff val="-3333"/>
              <a:alphaOff val="0"/>
              <a:shade val="25000"/>
              <a:satMod val="15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199136" tIns="199136" rIns="199136" bIns="199136" numCol="1" spcCol="1270" anchor="ctr" anchorCtr="0">
          <a:noAutofit/>
        </a:bodyPr>
        <a:lstStyle/>
        <a:p>
          <a:pPr lvl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800" kern="1200" dirty="0" smtClean="0"/>
            <a:t>73</a:t>
          </a:r>
          <a:endParaRPr lang="cs-CZ" sz="2800" kern="1200" dirty="0"/>
        </a:p>
      </dsp:txBody>
      <dsp:txXfrm>
        <a:off x="1604119" y="0"/>
        <a:ext cx="1604119" cy="978024"/>
      </dsp:txXfrm>
    </dsp:sp>
    <dsp:sp modelId="{B9AA9C19-E235-4594-A855-37C8DBB4CE42}">
      <dsp:nvSpPr>
        <dsp:cNvPr id="0" name=""/>
        <dsp:cNvSpPr/>
      </dsp:nvSpPr>
      <dsp:spPr>
        <a:xfrm rot="10800000">
          <a:off x="0" y="1304032"/>
          <a:ext cx="1604119" cy="1304032"/>
        </a:xfrm>
        <a:prstGeom prst="round1Rect">
          <a:avLst/>
        </a:prstGeom>
        <a:gradFill rotWithShape="0">
          <a:gsLst>
            <a:gs pos="0">
              <a:schemeClr val="accent2">
                <a:hueOff val="6989019"/>
                <a:satOff val="-1325"/>
                <a:lumOff val="-6666"/>
                <a:alphaOff val="0"/>
                <a:shade val="51000"/>
                <a:satMod val="130000"/>
              </a:schemeClr>
            </a:gs>
            <a:gs pos="80000">
              <a:schemeClr val="accent2">
                <a:hueOff val="6989019"/>
                <a:satOff val="-1325"/>
                <a:lumOff val="-6666"/>
                <a:alphaOff val="0"/>
                <a:shade val="93000"/>
                <a:satMod val="130000"/>
              </a:schemeClr>
            </a:gs>
            <a:gs pos="100000">
              <a:schemeClr val="accent2">
                <a:hueOff val="6989019"/>
                <a:satOff val="-1325"/>
                <a:lumOff val="-6666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20400000"/>
          </a:lightRig>
        </a:scene3d>
        <a:sp3d contourW="6350">
          <a:bevelT w="41275" h="19050" prst="angle"/>
          <a:contourClr>
            <a:schemeClr val="accent2">
              <a:hueOff val="6989019"/>
              <a:satOff val="-1325"/>
              <a:lumOff val="-6666"/>
              <a:alphaOff val="0"/>
              <a:shade val="25000"/>
              <a:satMod val="15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199136" tIns="199136" rIns="199136" bIns="199136" numCol="1" spcCol="1270" anchor="ctr" anchorCtr="0">
          <a:noAutofit/>
        </a:bodyPr>
        <a:lstStyle/>
        <a:p>
          <a:pPr lvl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800" kern="1200" dirty="0" smtClean="0"/>
            <a:t>63</a:t>
          </a:r>
          <a:endParaRPr lang="cs-CZ" sz="2800" kern="1200" dirty="0"/>
        </a:p>
      </dsp:txBody>
      <dsp:txXfrm rot="10800000">
        <a:off x="0" y="1630039"/>
        <a:ext cx="1604119" cy="978024"/>
      </dsp:txXfrm>
    </dsp:sp>
    <dsp:sp modelId="{0663FFE6-F313-49BC-803D-A14207AF4363}">
      <dsp:nvSpPr>
        <dsp:cNvPr id="0" name=""/>
        <dsp:cNvSpPr/>
      </dsp:nvSpPr>
      <dsp:spPr>
        <a:xfrm rot="5400000">
          <a:off x="1754163" y="1153988"/>
          <a:ext cx="1304032" cy="1604119"/>
        </a:xfrm>
        <a:prstGeom prst="round1Rect">
          <a:avLst/>
        </a:prstGeom>
        <a:gradFill rotWithShape="0">
          <a:gsLst>
            <a:gs pos="0">
              <a:schemeClr val="accent2">
                <a:hueOff val="10483529"/>
                <a:satOff val="-1988"/>
                <a:lumOff val="-9999"/>
                <a:alphaOff val="0"/>
                <a:shade val="51000"/>
                <a:satMod val="130000"/>
              </a:schemeClr>
            </a:gs>
            <a:gs pos="80000">
              <a:schemeClr val="accent2">
                <a:hueOff val="10483529"/>
                <a:satOff val="-1988"/>
                <a:lumOff val="-9999"/>
                <a:alphaOff val="0"/>
                <a:shade val="93000"/>
                <a:satMod val="130000"/>
              </a:schemeClr>
            </a:gs>
            <a:gs pos="100000">
              <a:schemeClr val="accent2">
                <a:hueOff val="10483529"/>
                <a:satOff val="-1988"/>
                <a:lumOff val="-9999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20400000"/>
          </a:lightRig>
        </a:scene3d>
        <a:sp3d contourW="6350">
          <a:bevelT w="41275" h="19050" prst="angle"/>
          <a:contourClr>
            <a:schemeClr val="accent2">
              <a:hueOff val="10483529"/>
              <a:satOff val="-1988"/>
              <a:lumOff val="-9999"/>
              <a:alphaOff val="0"/>
              <a:shade val="25000"/>
              <a:satMod val="15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199136" tIns="199136" rIns="199136" bIns="199136" numCol="1" spcCol="1270" anchor="ctr" anchorCtr="0">
          <a:noAutofit/>
        </a:bodyPr>
        <a:lstStyle/>
        <a:p>
          <a:pPr lvl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800" kern="1200" dirty="0" smtClean="0"/>
            <a:t>53</a:t>
          </a:r>
          <a:endParaRPr lang="cs-CZ" sz="2800" kern="1200" dirty="0"/>
        </a:p>
      </dsp:txBody>
      <dsp:txXfrm rot="-5400000">
        <a:off x="1604120" y="1630039"/>
        <a:ext cx="1604119" cy="978024"/>
      </dsp:txXfrm>
    </dsp:sp>
    <dsp:sp modelId="{F94F2C35-2099-4E21-9A6E-DA5FAF90366C}">
      <dsp:nvSpPr>
        <dsp:cNvPr id="0" name=""/>
        <dsp:cNvSpPr/>
      </dsp:nvSpPr>
      <dsp:spPr>
        <a:xfrm>
          <a:off x="1100843" y="1080123"/>
          <a:ext cx="962471" cy="652016"/>
        </a:xfrm>
        <a:prstGeom prst="roundRect">
          <a:avLst/>
        </a:prstGeom>
        <a:gradFill rotWithShape="0">
          <a:gsLst>
            <a:gs pos="0">
              <a:schemeClr val="accent2">
                <a:tint val="40000"/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2">
                <a:tint val="40000"/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2">
                <a:tint val="40000"/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20400000"/>
          </a:lightRig>
        </a:scene3d>
        <a:sp3d contourW="6350">
          <a:bevelT w="41275" h="19050" prst="angle"/>
          <a:contourClr>
            <a:schemeClr val="accent2">
              <a:tint val="40000"/>
              <a:hueOff val="0"/>
              <a:satOff val="0"/>
              <a:lumOff val="0"/>
              <a:alphaOff val="0"/>
              <a:shade val="25000"/>
              <a:satMod val="15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/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lvl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800" kern="1200" dirty="0" smtClean="0"/>
            <a:t>- 6</a:t>
          </a:r>
          <a:endParaRPr lang="cs-CZ" sz="2800" kern="1200" dirty="0"/>
        </a:p>
      </dsp:txBody>
      <dsp:txXfrm>
        <a:off x="1132672" y="1111952"/>
        <a:ext cx="898813" cy="588358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B66FF69-7283-4D04-8812-ACCDAC6D6E48}">
      <dsp:nvSpPr>
        <dsp:cNvPr id="0" name=""/>
        <dsp:cNvSpPr/>
      </dsp:nvSpPr>
      <dsp:spPr>
        <a:xfrm rot="16200000">
          <a:off x="150043" y="-150043"/>
          <a:ext cx="1304032" cy="1604119"/>
        </a:xfrm>
        <a:prstGeom prst="round1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2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20400000"/>
          </a:lightRig>
        </a:scene3d>
        <a:sp3d contourW="6350">
          <a:bevelT w="41275" h="19050" prst="angle"/>
          <a:contourClr>
            <a:schemeClr val="accent2">
              <a:hueOff val="0"/>
              <a:satOff val="0"/>
              <a:lumOff val="0"/>
              <a:alphaOff val="0"/>
              <a:shade val="25000"/>
              <a:satMod val="15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199136" tIns="199136" rIns="199136" bIns="199136" numCol="1" spcCol="1270" anchor="ctr" anchorCtr="0">
          <a:noAutofit/>
        </a:bodyPr>
        <a:lstStyle/>
        <a:p>
          <a:pPr lvl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800" kern="1200" dirty="0" smtClean="0"/>
            <a:t>66</a:t>
          </a:r>
          <a:endParaRPr lang="cs-CZ" sz="2800" kern="1200" dirty="0"/>
        </a:p>
      </dsp:txBody>
      <dsp:txXfrm rot="5400000">
        <a:off x="0" y="0"/>
        <a:ext cx="1604119" cy="978024"/>
      </dsp:txXfrm>
    </dsp:sp>
    <dsp:sp modelId="{B21676F0-676A-4EFE-9D13-05CE8C66F973}">
      <dsp:nvSpPr>
        <dsp:cNvPr id="0" name=""/>
        <dsp:cNvSpPr/>
      </dsp:nvSpPr>
      <dsp:spPr>
        <a:xfrm>
          <a:off x="1604119" y="0"/>
          <a:ext cx="1604119" cy="1304032"/>
        </a:xfrm>
        <a:prstGeom prst="round1Rect">
          <a:avLst/>
        </a:prstGeom>
        <a:gradFill rotWithShape="0">
          <a:gsLst>
            <a:gs pos="0">
              <a:schemeClr val="accent2">
                <a:hueOff val="3494510"/>
                <a:satOff val="-663"/>
                <a:lumOff val="-3333"/>
                <a:alphaOff val="0"/>
                <a:shade val="51000"/>
                <a:satMod val="130000"/>
              </a:schemeClr>
            </a:gs>
            <a:gs pos="80000">
              <a:schemeClr val="accent2">
                <a:hueOff val="3494510"/>
                <a:satOff val="-663"/>
                <a:lumOff val="-3333"/>
                <a:alphaOff val="0"/>
                <a:shade val="93000"/>
                <a:satMod val="130000"/>
              </a:schemeClr>
            </a:gs>
            <a:gs pos="100000">
              <a:schemeClr val="accent2">
                <a:hueOff val="3494510"/>
                <a:satOff val="-663"/>
                <a:lumOff val="-3333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20400000"/>
          </a:lightRig>
        </a:scene3d>
        <a:sp3d contourW="6350">
          <a:bevelT w="41275" h="19050" prst="angle"/>
          <a:contourClr>
            <a:schemeClr val="accent2">
              <a:hueOff val="3494510"/>
              <a:satOff val="-663"/>
              <a:lumOff val="-3333"/>
              <a:alphaOff val="0"/>
              <a:shade val="25000"/>
              <a:satMod val="15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199136" tIns="199136" rIns="199136" bIns="199136" numCol="1" spcCol="1270" anchor="ctr" anchorCtr="0">
          <a:noAutofit/>
        </a:bodyPr>
        <a:lstStyle/>
        <a:p>
          <a:pPr lvl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800" kern="1200" dirty="0" smtClean="0"/>
            <a:t>56</a:t>
          </a:r>
          <a:endParaRPr lang="cs-CZ" sz="2800" kern="1200" dirty="0"/>
        </a:p>
      </dsp:txBody>
      <dsp:txXfrm>
        <a:off x="1604119" y="0"/>
        <a:ext cx="1604119" cy="978024"/>
      </dsp:txXfrm>
    </dsp:sp>
    <dsp:sp modelId="{B9AA9C19-E235-4594-A855-37C8DBB4CE42}">
      <dsp:nvSpPr>
        <dsp:cNvPr id="0" name=""/>
        <dsp:cNvSpPr/>
      </dsp:nvSpPr>
      <dsp:spPr>
        <a:xfrm rot="10800000">
          <a:off x="0" y="1304032"/>
          <a:ext cx="1604119" cy="1304032"/>
        </a:xfrm>
        <a:prstGeom prst="round1Rect">
          <a:avLst/>
        </a:prstGeom>
        <a:gradFill rotWithShape="0">
          <a:gsLst>
            <a:gs pos="0">
              <a:schemeClr val="accent2">
                <a:hueOff val="6989019"/>
                <a:satOff val="-1325"/>
                <a:lumOff val="-6666"/>
                <a:alphaOff val="0"/>
                <a:shade val="51000"/>
                <a:satMod val="130000"/>
              </a:schemeClr>
            </a:gs>
            <a:gs pos="80000">
              <a:schemeClr val="accent2">
                <a:hueOff val="6989019"/>
                <a:satOff val="-1325"/>
                <a:lumOff val="-6666"/>
                <a:alphaOff val="0"/>
                <a:shade val="93000"/>
                <a:satMod val="130000"/>
              </a:schemeClr>
            </a:gs>
            <a:gs pos="100000">
              <a:schemeClr val="accent2">
                <a:hueOff val="6989019"/>
                <a:satOff val="-1325"/>
                <a:lumOff val="-6666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20400000"/>
          </a:lightRig>
        </a:scene3d>
        <a:sp3d contourW="6350">
          <a:bevelT w="41275" h="19050" prst="angle"/>
          <a:contourClr>
            <a:schemeClr val="accent2">
              <a:hueOff val="6989019"/>
              <a:satOff val="-1325"/>
              <a:lumOff val="-6666"/>
              <a:alphaOff val="0"/>
              <a:shade val="25000"/>
              <a:satMod val="15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199136" tIns="199136" rIns="199136" bIns="199136" numCol="1" spcCol="1270" anchor="ctr" anchorCtr="0">
          <a:noAutofit/>
        </a:bodyPr>
        <a:lstStyle/>
        <a:p>
          <a:pPr lvl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800" kern="1200" dirty="0" smtClean="0"/>
            <a:t>76</a:t>
          </a:r>
          <a:endParaRPr lang="cs-CZ" sz="2800" kern="1200" dirty="0"/>
        </a:p>
      </dsp:txBody>
      <dsp:txXfrm rot="10800000">
        <a:off x="0" y="1630039"/>
        <a:ext cx="1604119" cy="978024"/>
      </dsp:txXfrm>
    </dsp:sp>
    <dsp:sp modelId="{0663FFE6-F313-49BC-803D-A14207AF4363}">
      <dsp:nvSpPr>
        <dsp:cNvPr id="0" name=""/>
        <dsp:cNvSpPr/>
      </dsp:nvSpPr>
      <dsp:spPr>
        <a:xfrm rot="5400000">
          <a:off x="1754163" y="1153988"/>
          <a:ext cx="1304032" cy="1604119"/>
        </a:xfrm>
        <a:prstGeom prst="round1Rect">
          <a:avLst/>
        </a:prstGeom>
        <a:gradFill rotWithShape="0">
          <a:gsLst>
            <a:gs pos="0">
              <a:schemeClr val="accent2">
                <a:hueOff val="10483529"/>
                <a:satOff val="-1988"/>
                <a:lumOff val="-9999"/>
                <a:alphaOff val="0"/>
                <a:shade val="51000"/>
                <a:satMod val="130000"/>
              </a:schemeClr>
            </a:gs>
            <a:gs pos="80000">
              <a:schemeClr val="accent2">
                <a:hueOff val="10483529"/>
                <a:satOff val="-1988"/>
                <a:lumOff val="-9999"/>
                <a:alphaOff val="0"/>
                <a:shade val="93000"/>
                <a:satMod val="130000"/>
              </a:schemeClr>
            </a:gs>
            <a:gs pos="100000">
              <a:schemeClr val="accent2">
                <a:hueOff val="10483529"/>
                <a:satOff val="-1988"/>
                <a:lumOff val="-9999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20400000"/>
          </a:lightRig>
        </a:scene3d>
        <a:sp3d contourW="6350">
          <a:bevelT w="41275" h="19050" prst="angle"/>
          <a:contourClr>
            <a:schemeClr val="accent2">
              <a:hueOff val="10483529"/>
              <a:satOff val="-1988"/>
              <a:lumOff val="-9999"/>
              <a:alphaOff val="0"/>
              <a:shade val="25000"/>
              <a:satMod val="15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199136" tIns="199136" rIns="199136" bIns="199136" numCol="1" spcCol="1270" anchor="ctr" anchorCtr="0">
          <a:noAutofit/>
        </a:bodyPr>
        <a:lstStyle/>
        <a:p>
          <a:pPr lvl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800" kern="1200" dirty="0" smtClean="0"/>
            <a:t>46</a:t>
          </a:r>
          <a:endParaRPr lang="cs-CZ" sz="2800" kern="1200" dirty="0"/>
        </a:p>
      </dsp:txBody>
      <dsp:txXfrm rot="-5400000">
        <a:off x="1604120" y="1630039"/>
        <a:ext cx="1604119" cy="978024"/>
      </dsp:txXfrm>
    </dsp:sp>
    <dsp:sp modelId="{F94F2C35-2099-4E21-9A6E-DA5FAF90366C}">
      <dsp:nvSpPr>
        <dsp:cNvPr id="0" name=""/>
        <dsp:cNvSpPr/>
      </dsp:nvSpPr>
      <dsp:spPr>
        <a:xfrm>
          <a:off x="1122883" y="978024"/>
          <a:ext cx="962471" cy="652016"/>
        </a:xfrm>
        <a:prstGeom prst="roundRect">
          <a:avLst/>
        </a:prstGeom>
        <a:gradFill rotWithShape="0">
          <a:gsLst>
            <a:gs pos="0">
              <a:schemeClr val="accent2">
                <a:tint val="40000"/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2">
                <a:tint val="40000"/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2">
                <a:tint val="40000"/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20400000"/>
          </a:lightRig>
        </a:scene3d>
        <a:sp3d contourW="6350">
          <a:bevelT w="41275" h="19050" prst="angle"/>
          <a:contourClr>
            <a:schemeClr val="accent2">
              <a:tint val="40000"/>
              <a:hueOff val="0"/>
              <a:satOff val="0"/>
              <a:lumOff val="0"/>
              <a:alphaOff val="0"/>
              <a:shade val="25000"/>
              <a:satMod val="15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/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lvl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800" kern="1200" dirty="0" smtClean="0"/>
            <a:t>-7</a:t>
          </a:r>
          <a:endParaRPr lang="cs-CZ" sz="2800" kern="1200" dirty="0"/>
        </a:p>
      </dsp:txBody>
      <dsp:txXfrm>
        <a:off x="1154712" y="1009853"/>
        <a:ext cx="898813" cy="588358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B66FF69-7283-4D04-8812-ACCDAC6D6E48}">
      <dsp:nvSpPr>
        <dsp:cNvPr id="0" name=""/>
        <dsp:cNvSpPr/>
      </dsp:nvSpPr>
      <dsp:spPr>
        <a:xfrm rot="16200000">
          <a:off x="150043" y="-150043"/>
          <a:ext cx="1304032" cy="1604119"/>
        </a:xfrm>
        <a:prstGeom prst="round1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2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20400000"/>
          </a:lightRig>
        </a:scene3d>
        <a:sp3d contourW="6350">
          <a:bevelT w="41275" h="19050" prst="angle"/>
          <a:contourClr>
            <a:schemeClr val="accent2">
              <a:hueOff val="0"/>
              <a:satOff val="0"/>
              <a:lumOff val="0"/>
              <a:alphaOff val="0"/>
              <a:shade val="25000"/>
              <a:satMod val="15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199136" tIns="199136" rIns="199136" bIns="199136" numCol="1" spcCol="1270" anchor="ctr" anchorCtr="0">
          <a:noAutofit/>
        </a:bodyPr>
        <a:lstStyle/>
        <a:p>
          <a:pPr lvl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800" kern="1200" dirty="0" smtClean="0"/>
            <a:t> 55</a:t>
          </a:r>
          <a:endParaRPr lang="cs-CZ" sz="2800" kern="1200" dirty="0"/>
        </a:p>
      </dsp:txBody>
      <dsp:txXfrm rot="5400000">
        <a:off x="0" y="0"/>
        <a:ext cx="1604119" cy="978024"/>
      </dsp:txXfrm>
    </dsp:sp>
    <dsp:sp modelId="{B21676F0-676A-4EFE-9D13-05CE8C66F973}">
      <dsp:nvSpPr>
        <dsp:cNvPr id="0" name=""/>
        <dsp:cNvSpPr/>
      </dsp:nvSpPr>
      <dsp:spPr>
        <a:xfrm>
          <a:off x="1579961" y="0"/>
          <a:ext cx="1604119" cy="1304032"/>
        </a:xfrm>
        <a:prstGeom prst="round1Rect">
          <a:avLst/>
        </a:prstGeom>
        <a:gradFill rotWithShape="0">
          <a:gsLst>
            <a:gs pos="0">
              <a:schemeClr val="accent2">
                <a:hueOff val="3494510"/>
                <a:satOff val="-663"/>
                <a:lumOff val="-3333"/>
                <a:alphaOff val="0"/>
                <a:shade val="51000"/>
                <a:satMod val="130000"/>
              </a:schemeClr>
            </a:gs>
            <a:gs pos="80000">
              <a:schemeClr val="accent2">
                <a:hueOff val="3494510"/>
                <a:satOff val="-663"/>
                <a:lumOff val="-3333"/>
                <a:alphaOff val="0"/>
                <a:shade val="93000"/>
                <a:satMod val="130000"/>
              </a:schemeClr>
            </a:gs>
            <a:gs pos="100000">
              <a:schemeClr val="accent2">
                <a:hueOff val="3494510"/>
                <a:satOff val="-663"/>
                <a:lumOff val="-3333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20400000"/>
          </a:lightRig>
        </a:scene3d>
        <a:sp3d contourW="6350">
          <a:bevelT w="41275" h="19050" prst="angle"/>
          <a:contourClr>
            <a:schemeClr val="accent2">
              <a:hueOff val="3494510"/>
              <a:satOff val="-663"/>
              <a:lumOff val="-3333"/>
              <a:alphaOff val="0"/>
              <a:shade val="25000"/>
              <a:satMod val="15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199136" tIns="199136" rIns="199136" bIns="199136" numCol="1" spcCol="1270" anchor="ctr" anchorCtr="0">
          <a:noAutofit/>
        </a:bodyPr>
        <a:lstStyle/>
        <a:p>
          <a:pPr lvl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800" kern="1200" dirty="0" smtClean="0"/>
            <a:t>35</a:t>
          </a:r>
          <a:endParaRPr lang="cs-CZ" sz="2800" kern="1200" dirty="0"/>
        </a:p>
      </dsp:txBody>
      <dsp:txXfrm>
        <a:off x="1579961" y="0"/>
        <a:ext cx="1604119" cy="978024"/>
      </dsp:txXfrm>
    </dsp:sp>
    <dsp:sp modelId="{B9AA9C19-E235-4594-A855-37C8DBB4CE42}">
      <dsp:nvSpPr>
        <dsp:cNvPr id="0" name=""/>
        <dsp:cNvSpPr/>
      </dsp:nvSpPr>
      <dsp:spPr>
        <a:xfrm rot="10800000">
          <a:off x="0" y="1304032"/>
          <a:ext cx="1604119" cy="1304032"/>
        </a:xfrm>
        <a:prstGeom prst="round1Rect">
          <a:avLst/>
        </a:prstGeom>
        <a:gradFill rotWithShape="0">
          <a:gsLst>
            <a:gs pos="0">
              <a:schemeClr val="accent2">
                <a:hueOff val="6989019"/>
                <a:satOff val="-1325"/>
                <a:lumOff val="-6666"/>
                <a:alphaOff val="0"/>
                <a:shade val="51000"/>
                <a:satMod val="130000"/>
              </a:schemeClr>
            </a:gs>
            <a:gs pos="80000">
              <a:schemeClr val="accent2">
                <a:hueOff val="6989019"/>
                <a:satOff val="-1325"/>
                <a:lumOff val="-6666"/>
                <a:alphaOff val="0"/>
                <a:shade val="93000"/>
                <a:satMod val="130000"/>
              </a:schemeClr>
            </a:gs>
            <a:gs pos="100000">
              <a:schemeClr val="accent2">
                <a:hueOff val="6989019"/>
                <a:satOff val="-1325"/>
                <a:lumOff val="-6666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20400000"/>
          </a:lightRig>
        </a:scene3d>
        <a:sp3d contourW="6350">
          <a:bevelT w="41275" h="19050" prst="angle"/>
          <a:contourClr>
            <a:schemeClr val="accent2">
              <a:hueOff val="6989019"/>
              <a:satOff val="-1325"/>
              <a:lumOff val="-6666"/>
              <a:alphaOff val="0"/>
              <a:shade val="25000"/>
              <a:satMod val="15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199136" tIns="199136" rIns="199136" bIns="199136" numCol="1" spcCol="1270" anchor="ctr" anchorCtr="0">
          <a:noAutofit/>
        </a:bodyPr>
        <a:lstStyle/>
        <a:p>
          <a:pPr lvl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800" kern="1200" dirty="0" smtClean="0"/>
            <a:t>25</a:t>
          </a:r>
          <a:endParaRPr lang="cs-CZ" sz="2800" kern="1200" dirty="0"/>
        </a:p>
      </dsp:txBody>
      <dsp:txXfrm rot="10800000">
        <a:off x="0" y="1630039"/>
        <a:ext cx="1604119" cy="978024"/>
      </dsp:txXfrm>
    </dsp:sp>
    <dsp:sp modelId="{0663FFE6-F313-49BC-803D-A14207AF4363}">
      <dsp:nvSpPr>
        <dsp:cNvPr id="0" name=""/>
        <dsp:cNvSpPr/>
      </dsp:nvSpPr>
      <dsp:spPr>
        <a:xfrm rot="5400000">
          <a:off x="1754163" y="1153988"/>
          <a:ext cx="1304032" cy="1604119"/>
        </a:xfrm>
        <a:prstGeom prst="round1Rect">
          <a:avLst/>
        </a:prstGeom>
        <a:gradFill rotWithShape="0">
          <a:gsLst>
            <a:gs pos="0">
              <a:schemeClr val="accent2">
                <a:hueOff val="10483529"/>
                <a:satOff val="-1988"/>
                <a:lumOff val="-9999"/>
                <a:alphaOff val="0"/>
                <a:shade val="51000"/>
                <a:satMod val="130000"/>
              </a:schemeClr>
            </a:gs>
            <a:gs pos="80000">
              <a:schemeClr val="accent2">
                <a:hueOff val="10483529"/>
                <a:satOff val="-1988"/>
                <a:lumOff val="-9999"/>
                <a:alphaOff val="0"/>
                <a:shade val="93000"/>
                <a:satMod val="130000"/>
              </a:schemeClr>
            </a:gs>
            <a:gs pos="100000">
              <a:schemeClr val="accent2">
                <a:hueOff val="10483529"/>
                <a:satOff val="-1988"/>
                <a:lumOff val="-9999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20400000"/>
          </a:lightRig>
        </a:scene3d>
        <a:sp3d contourW="6350">
          <a:bevelT w="41275" h="19050" prst="angle"/>
          <a:contourClr>
            <a:schemeClr val="accent2">
              <a:hueOff val="10483529"/>
              <a:satOff val="-1988"/>
              <a:lumOff val="-9999"/>
              <a:alphaOff val="0"/>
              <a:shade val="25000"/>
              <a:satMod val="15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199136" tIns="199136" rIns="199136" bIns="199136" numCol="1" spcCol="1270" anchor="ctr" anchorCtr="0">
          <a:noAutofit/>
        </a:bodyPr>
        <a:lstStyle/>
        <a:p>
          <a:pPr lvl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800" kern="1200" dirty="0" smtClean="0"/>
            <a:t>65</a:t>
          </a:r>
          <a:endParaRPr lang="cs-CZ" sz="2800" kern="1200" dirty="0"/>
        </a:p>
      </dsp:txBody>
      <dsp:txXfrm rot="-5400000">
        <a:off x="1604120" y="1630039"/>
        <a:ext cx="1604119" cy="978024"/>
      </dsp:txXfrm>
    </dsp:sp>
    <dsp:sp modelId="{F94F2C35-2099-4E21-9A6E-DA5FAF90366C}">
      <dsp:nvSpPr>
        <dsp:cNvPr id="0" name=""/>
        <dsp:cNvSpPr/>
      </dsp:nvSpPr>
      <dsp:spPr>
        <a:xfrm>
          <a:off x="1122883" y="978024"/>
          <a:ext cx="962471" cy="652016"/>
        </a:xfrm>
        <a:prstGeom prst="roundRect">
          <a:avLst/>
        </a:prstGeom>
        <a:gradFill rotWithShape="0">
          <a:gsLst>
            <a:gs pos="0">
              <a:schemeClr val="accent2">
                <a:tint val="40000"/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2">
                <a:tint val="40000"/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2">
                <a:tint val="40000"/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20400000"/>
          </a:lightRig>
        </a:scene3d>
        <a:sp3d contourW="6350">
          <a:bevelT w="41275" h="19050" prst="angle"/>
          <a:contourClr>
            <a:schemeClr val="accent2">
              <a:tint val="40000"/>
              <a:hueOff val="0"/>
              <a:satOff val="0"/>
              <a:lumOff val="0"/>
              <a:alphaOff val="0"/>
              <a:shade val="25000"/>
              <a:satMod val="15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/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lvl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800" kern="1200" dirty="0" smtClean="0"/>
            <a:t>- 8</a:t>
          </a:r>
          <a:endParaRPr lang="cs-CZ" sz="2800" kern="1200" dirty="0"/>
        </a:p>
      </dsp:txBody>
      <dsp:txXfrm>
        <a:off x="1154712" y="1009853"/>
        <a:ext cx="898813" cy="588358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B66FF69-7283-4D04-8812-ACCDAC6D6E48}">
      <dsp:nvSpPr>
        <dsp:cNvPr id="0" name=""/>
        <dsp:cNvSpPr/>
      </dsp:nvSpPr>
      <dsp:spPr>
        <a:xfrm rot="16200000">
          <a:off x="189505" y="-150043"/>
          <a:ext cx="1304032" cy="1604119"/>
        </a:xfrm>
        <a:prstGeom prst="round1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2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20400000"/>
          </a:lightRig>
        </a:scene3d>
        <a:sp3d contourW="6350">
          <a:bevelT w="41275" h="19050" prst="angle"/>
          <a:contourClr>
            <a:schemeClr val="accent2">
              <a:hueOff val="0"/>
              <a:satOff val="0"/>
              <a:lumOff val="0"/>
              <a:alphaOff val="0"/>
              <a:shade val="25000"/>
              <a:satMod val="15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199136" tIns="199136" rIns="199136" bIns="199136" numCol="1" spcCol="1270" anchor="ctr" anchorCtr="0">
          <a:noAutofit/>
        </a:bodyPr>
        <a:lstStyle/>
        <a:p>
          <a:pPr lvl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800" kern="1200" dirty="0" smtClean="0"/>
            <a:t>80</a:t>
          </a:r>
          <a:endParaRPr lang="cs-CZ" sz="2800" kern="1200" dirty="0"/>
        </a:p>
      </dsp:txBody>
      <dsp:txXfrm rot="5400000">
        <a:off x="39462" y="0"/>
        <a:ext cx="1604119" cy="978024"/>
      </dsp:txXfrm>
    </dsp:sp>
    <dsp:sp modelId="{B21676F0-676A-4EFE-9D13-05CE8C66F973}">
      <dsp:nvSpPr>
        <dsp:cNvPr id="0" name=""/>
        <dsp:cNvSpPr/>
      </dsp:nvSpPr>
      <dsp:spPr>
        <a:xfrm>
          <a:off x="1604119" y="0"/>
          <a:ext cx="1604119" cy="1304032"/>
        </a:xfrm>
        <a:prstGeom prst="round1Rect">
          <a:avLst/>
        </a:prstGeom>
        <a:gradFill rotWithShape="0">
          <a:gsLst>
            <a:gs pos="0">
              <a:schemeClr val="accent2">
                <a:hueOff val="3494510"/>
                <a:satOff val="-663"/>
                <a:lumOff val="-3333"/>
                <a:alphaOff val="0"/>
                <a:shade val="51000"/>
                <a:satMod val="130000"/>
              </a:schemeClr>
            </a:gs>
            <a:gs pos="80000">
              <a:schemeClr val="accent2">
                <a:hueOff val="3494510"/>
                <a:satOff val="-663"/>
                <a:lumOff val="-3333"/>
                <a:alphaOff val="0"/>
                <a:shade val="93000"/>
                <a:satMod val="130000"/>
              </a:schemeClr>
            </a:gs>
            <a:gs pos="100000">
              <a:schemeClr val="accent2">
                <a:hueOff val="3494510"/>
                <a:satOff val="-663"/>
                <a:lumOff val="-3333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20400000"/>
          </a:lightRig>
        </a:scene3d>
        <a:sp3d contourW="6350">
          <a:bevelT w="41275" h="19050" prst="angle"/>
          <a:contourClr>
            <a:schemeClr val="accent2">
              <a:hueOff val="3494510"/>
              <a:satOff val="-663"/>
              <a:lumOff val="-3333"/>
              <a:alphaOff val="0"/>
              <a:shade val="25000"/>
              <a:satMod val="15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199136" tIns="199136" rIns="199136" bIns="199136" numCol="1" spcCol="1270" anchor="ctr" anchorCtr="0">
          <a:noAutofit/>
        </a:bodyPr>
        <a:lstStyle/>
        <a:p>
          <a:pPr lvl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800" kern="1200" dirty="0" smtClean="0"/>
            <a:t>70</a:t>
          </a:r>
          <a:endParaRPr lang="cs-CZ" sz="2800" kern="1200" dirty="0"/>
        </a:p>
      </dsp:txBody>
      <dsp:txXfrm>
        <a:off x="1604119" y="0"/>
        <a:ext cx="1604119" cy="978024"/>
      </dsp:txXfrm>
    </dsp:sp>
    <dsp:sp modelId="{B9AA9C19-E235-4594-A855-37C8DBB4CE42}">
      <dsp:nvSpPr>
        <dsp:cNvPr id="0" name=""/>
        <dsp:cNvSpPr/>
      </dsp:nvSpPr>
      <dsp:spPr>
        <a:xfrm rot="10800000">
          <a:off x="0" y="1304032"/>
          <a:ext cx="1604119" cy="1304032"/>
        </a:xfrm>
        <a:prstGeom prst="round1Rect">
          <a:avLst/>
        </a:prstGeom>
        <a:gradFill rotWithShape="0">
          <a:gsLst>
            <a:gs pos="0">
              <a:schemeClr val="accent2">
                <a:hueOff val="6989019"/>
                <a:satOff val="-1325"/>
                <a:lumOff val="-6666"/>
                <a:alphaOff val="0"/>
                <a:shade val="51000"/>
                <a:satMod val="130000"/>
              </a:schemeClr>
            </a:gs>
            <a:gs pos="80000">
              <a:schemeClr val="accent2">
                <a:hueOff val="6989019"/>
                <a:satOff val="-1325"/>
                <a:lumOff val="-6666"/>
                <a:alphaOff val="0"/>
                <a:shade val="93000"/>
                <a:satMod val="130000"/>
              </a:schemeClr>
            </a:gs>
            <a:gs pos="100000">
              <a:schemeClr val="accent2">
                <a:hueOff val="6989019"/>
                <a:satOff val="-1325"/>
                <a:lumOff val="-6666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20400000"/>
          </a:lightRig>
        </a:scene3d>
        <a:sp3d contourW="6350">
          <a:bevelT w="41275" h="19050" prst="angle"/>
          <a:contourClr>
            <a:schemeClr val="accent2">
              <a:hueOff val="6989019"/>
              <a:satOff val="-1325"/>
              <a:lumOff val="-6666"/>
              <a:alphaOff val="0"/>
              <a:shade val="25000"/>
              <a:satMod val="15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199136" tIns="199136" rIns="199136" bIns="199136" numCol="1" spcCol="1270" anchor="ctr" anchorCtr="0">
          <a:noAutofit/>
        </a:bodyPr>
        <a:lstStyle/>
        <a:p>
          <a:pPr lvl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800" kern="1200" dirty="0" smtClean="0"/>
            <a:t>60</a:t>
          </a:r>
          <a:endParaRPr lang="cs-CZ" sz="2800" kern="1200" dirty="0"/>
        </a:p>
      </dsp:txBody>
      <dsp:txXfrm rot="10800000">
        <a:off x="0" y="1630039"/>
        <a:ext cx="1604119" cy="978024"/>
      </dsp:txXfrm>
    </dsp:sp>
    <dsp:sp modelId="{0663FFE6-F313-49BC-803D-A14207AF4363}">
      <dsp:nvSpPr>
        <dsp:cNvPr id="0" name=""/>
        <dsp:cNvSpPr/>
      </dsp:nvSpPr>
      <dsp:spPr>
        <a:xfrm rot="5400000">
          <a:off x="1754163" y="1153988"/>
          <a:ext cx="1304032" cy="1604119"/>
        </a:xfrm>
        <a:prstGeom prst="round1Rect">
          <a:avLst/>
        </a:prstGeom>
        <a:gradFill rotWithShape="0">
          <a:gsLst>
            <a:gs pos="0">
              <a:schemeClr val="accent2">
                <a:hueOff val="10483529"/>
                <a:satOff val="-1988"/>
                <a:lumOff val="-9999"/>
                <a:alphaOff val="0"/>
                <a:shade val="51000"/>
                <a:satMod val="130000"/>
              </a:schemeClr>
            </a:gs>
            <a:gs pos="80000">
              <a:schemeClr val="accent2">
                <a:hueOff val="10483529"/>
                <a:satOff val="-1988"/>
                <a:lumOff val="-9999"/>
                <a:alphaOff val="0"/>
                <a:shade val="93000"/>
                <a:satMod val="130000"/>
              </a:schemeClr>
            </a:gs>
            <a:gs pos="100000">
              <a:schemeClr val="accent2">
                <a:hueOff val="10483529"/>
                <a:satOff val="-1988"/>
                <a:lumOff val="-9999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20400000"/>
          </a:lightRig>
        </a:scene3d>
        <a:sp3d contourW="6350">
          <a:bevelT w="41275" h="19050" prst="angle"/>
          <a:contourClr>
            <a:schemeClr val="accent2">
              <a:hueOff val="10483529"/>
              <a:satOff val="-1988"/>
              <a:lumOff val="-9999"/>
              <a:alphaOff val="0"/>
              <a:shade val="25000"/>
              <a:satMod val="15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199136" tIns="199136" rIns="199136" bIns="199136" numCol="1" spcCol="1270" anchor="ctr" anchorCtr="0">
          <a:noAutofit/>
        </a:bodyPr>
        <a:lstStyle/>
        <a:p>
          <a:pPr lvl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800" kern="1200" dirty="0" smtClean="0"/>
            <a:t>30</a:t>
          </a:r>
          <a:endParaRPr lang="cs-CZ" sz="2800" kern="1200" dirty="0"/>
        </a:p>
      </dsp:txBody>
      <dsp:txXfrm rot="-5400000">
        <a:off x="1604120" y="1630039"/>
        <a:ext cx="1604119" cy="978024"/>
      </dsp:txXfrm>
    </dsp:sp>
    <dsp:sp modelId="{F94F2C35-2099-4E21-9A6E-DA5FAF90366C}">
      <dsp:nvSpPr>
        <dsp:cNvPr id="0" name=""/>
        <dsp:cNvSpPr/>
      </dsp:nvSpPr>
      <dsp:spPr>
        <a:xfrm>
          <a:off x="1122883" y="978024"/>
          <a:ext cx="962471" cy="652016"/>
        </a:xfrm>
        <a:prstGeom prst="roundRect">
          <a:avLst/>
        </a:prstGeom>
        <a:gradFill rotWithShape="0">
          <a:gsLst>
            <a:gs pos="0">
              <a:schemeClr val="accent2">
                <a:tint val="40000"/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2">
                <a:tint val="40000"/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2">
                <a:tint val="40000"/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20400000"/>
          </a:lightRig>
        </a:scene3d>
        <a:sp3d contourW="6350">
          <a:bevelT w="41275" h="19050" prst="angle"/>
          <a:contourClr>
            <a:schemeClr val="accent2">
              <a:tint val="40000"/>
              <a:hueOff val="0"/>
              <a:satOff val="0"/>
              <a:lumOff val="0"/>
              <a:alphaOff val="0"/>
              <a:shade val="25000"/>
              <a:satMod val="15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/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lvl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800" kern="1200" dirty="0" smtClean="0"/>
            <a:t>- 9</a:t>
          </a:r>
          <a:endParaRPr lang="cs-CZ" sz="2800" kern="1200" dirty="0"/>
        </a:p>
      </dsp:txBody>
      <dsp:txXfrm>
        <a:off x="1154712" y="1009853"/>
        <a:ext cx="898813" cy="588358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matrix1">
  <dgm:title val=""/>
  <dgm:desc val=""/>
  <dgm:catLst>
    <dgm:cat type="matrix" pri="2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  <dgm:pt modelId="14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  <dgm:cxn modelId="6" srcId="1" destId="14" srcOrd="3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13"/>
        <dgm:pt modelId="14"/>
      </dgm:ptLst>
      <dgm:cxnLst>
        <dgm:cxn modelId="2" srcId="0" destId="1" srcOrd="0" destOrd="0"/>
        <dgm:cxn modelId="15" srcId="1" destId="11" srcOrd="0" destOrd="0"/>
        <dgm:cxn modelId="16" srcId="1" destId="12" srcOrd="1" destOrd="0"/>
        <dgm:cxn modelId="17" srcId="1" destId="13" srcOrd="2" destOrd="0"/>
        <dgm:cxn modelId="18" srcId="1" destId="14" srcOrd="3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13"/>
        <dgm:pt modelId="14"/>
      </dgm:ptLst>
      <dgm:cxnLst>
        <dgm:cxn modelId="2" srcId="0" destId="1" srcOrd="0" destOrd="0"/>
        <dgm:cxn modelId="15" srcId="1" destId="11" srcOrd="0" destOrd="0"/>
        <dgm:cxn modelId="16" srcId="1" destId="12" srcOrd="1" destOrd="0"/>
        <dgm:cxn modelId="17" srcId="1" destId="13" srcOrd="2" destOrd="0"/>
        <dgm:cxn modelId="18" srcId="1" destId="14" srcOrd="3" destOrd="0"/>
      </dgm:cxnLst>
      <dgm:bg/>
      <dgm:whole/>
    </dgm:dataModel>
  </dgm:clrData>
  <dgm:layoutNode name="diagram">
    <dgm:varLst>
      <dgm:chMax val="1"/>
      <dgm:dir/>
      <dgm:animLvl val="ctr"/>
      <dgm:resizeHandles val="exact"/>
    </dgm:varLst>
    <dgm:alg type="composite"/>
    <dgm:shape xmlns:r="http://schemas.openxmlformats.org/officeDocument/2006/relationships" r:blip="">
      <dgm:adjLst/>
    </dgm:shape>
    <dgm:presOf/>
    <dgm:constrLst>
      <dgm:constr type="ctrX" for="ch" forName="matrix" refType="w" fact="0.5"/>
      <dgm:constr type="ctrY" for="ch" forName="matrix" refType="h" fact="0.5"/>
      <dgm:constr type="w" for="ch" forName="matrix" refType="w"/>
      <dgm:constr type="h" for="ch" forName="matrix" refType="h"/>
      <dgm:constr type="ctrX" for="ch" forName="centerTile" refType="w" fact="0.5"/>
      <dgm:constr type="ctrY" for="ch" forName="centerTile" refType="h" fact="0.5"/>
      <dgm:constr type="w" for="ch" forName="centerTile" refType="w" fact="0.3"/>
      <dgm:constr type="h" for="ch" forName="centerTile" refType="h" fact="0.25"/>
      <dgm:constr type="primFontSz" for="des" ptType="node" op="equ" val="65"/>
    </dgm:constrLst>
    <dgm:ruleLst/>
    <dgm:choose name="Name0">
      <dgm:if name="Name1" axis="ch" ptType="node" func="cnt" op="gte" val="1">
        <dgm:layoutNode name="matrix">
          <dgm:alg type="composite"/>
          <dgm:shape xmlns:r="http://schemas.openxmlformats.org/officeDocument/2006/relationships" r:blip="">
            <dgm:adjLst/>
          </dgm:shape>
          <dgm:presOf/>
          <dgm:constrLst>
            <dgm:constr type="l" for="ch" forName="tile1"/>
            <dgm:constr type="t" for="ch" forName="tile1"/>
            <dgm:constr type="r" for="ch" forName="tile1" refType="w" fact="0.5"/>
            <dgm:constr type="b" for="ch" forName="tile1" refType="h" fact="0.5"/>
            <dgm:constr type="l" for="ch" forName="tile1text" refType="l" refFor="ch" refForName="tile1"/>
            <dgm:constr type="t" for="ch" forName="tile1text" refType="t" refFor="ch" refForName="tile1"/>
            <dgm:constr type="w" for="ch" forName="tile1text" refType="w" refFor="ch" refForName="tile1"/>
            <dgm:constr type="h" for="ch" forName="tile1text" refType="h" refFor="ch" refForName="tile1" fact="0.75"/>
            <dgm:constr type="r" for="ch" forName="tile2" refType="w"/>
            <dgm:constr type="t" for="ch" forName="tile2"/>
            <dgm:constr type="l" for="ch" forName="tile2" refType="w" fact="0.5"/>
            <dgm:constr type="b" for="ch" forName="tile2" refType="h" fact="0.5"/>
            <dgm:constr type="r" for="ch" forName="tile2text" refType="r" refFor="ch" refForName="tile2"/>
            <dgm:constr type="t" for="ch" forName="tile2text" refType="t" refFor="ch" refForName="tile2"/>
            <dgm:constr type="w" for="ch" forName="tile2text" refType="w" refFor="ch" refForName="tile2"/>
            <dgm:constr type="h" for="ch" forName="tile2text" refType="h" refFor="ch" refForName="tile2" fact="0.75"/>
            <dgm:constr type="l" for="ch" forName="tile3"/>
            <dgm:constr type="b" for="ch" forName="tile3" refType="h"/>
            <dgm:constr type="r" for="ch" forName="tile3" refType="w" fact="0.5"/>
            <dgm:constr type="t" for="ch" forName="tile3" refType="h" fact="0.5"/>
            <dgm:constr type="l" for="ch" forName="tile3text" refType="l" refFor="ch" refForName="tile3"/>
            <dgm:constr type="b" for="ch" forName="tile3text" refType="b" refFor="ch" refForName="tile3"/>
            <dgm:constr type="w" for="ch" forName="tile3text" refType="w" refFor="ch" refForName="tile3"/>
            <dgm:constr type="h" for="ch" forName="tile3text" refType="h" refFor="ch" refForName="tile3" fact="0.75"/>
            <dgm:constr type="r" for="ch" forName="tile4" refType="w"/>
            <dgm:constr type="b" for="ch" forName="tile4" refType="h"/>
            <dgm:constr type="l" for="ch" forName="tile4" refType="w" fact="0.5"/>
            <dgm:constr type="t" for="ch" forName="tile4" refType="h" fact="0.5"/>
            <dgm:constr type="r" for="ch" forName="tile4text" refType="r" refFor="ch" refForName="tile4"/>
            <dgm:constr type="b" for="ch" forName="tile4text" refType="b" refFor="ch" refForName="tile4"/>
            <dgm:constr type="w" for="ch" forName="tile4text" refType="w" refFor="ch" refForName="tile4"/>
            <dgm:constr type="h" for="ch" forName="tile4text" refType="h" refFor="ch" refForName="tile4" fact="0.75"/>
          </dgm:constrLst>
          <dgm:ruleLst/>
          <dgm:layoutNode name="tile1" styleLbl="node1">
            <dgm:alg type="sp"/>
            <dgm:shape xmlns:r="http://schemas.openxmlformats.org/officeDocument/2006/relationships" rot="270" type="round1Rect" r:blip="">
              <dgm:adjLst/>
            </dgm:shape>
            <dgm:choose name="Name2">
              <dgm:if name="Name3" func="var" arg="dir" op="equ" val="norm">
                <dgm:presOf axis="ch ch desOrSelf" ptType="node node node" st="1 1 1" cnt="1 1 0"/>
              </dgm:if>
              <dgm:else name="Name4">
                <dgm:presOf axis="ch ch desOrSelf" ptType="node node node" st="1 2 1" cnt="1 1 0"/>
              </dgm:else>
            </dgm:choose>
            <dgm:constrLst/>
            <dgm:ruleLst/>
          </dgm:layoutNode>
          <dgm:layoutNode name="tile1text" styleLbl="node1">
            <dgm:varLst>
              <dgm:chMax val="0"/>
              <dgm:chPref val="0"/>
              <dgm:bulletEnabled val="1"/>
            </dgm:varLst>
            <dgm:choose name="Name5">
              <dgm:if name="Name6" axis="root des" func="maxDepth" op="gte" val="3">
                <dgm:alg type="tx">
                  <dgm:param type="txAnchorVert" val="t"/>
                  <dgm:param type="parTxLTRAlign" val="l"/>
                  <dgm:param type="parTxRTLAlign" val="r"/>
                </dgm:alg>
              </dgm:if>
              <dgm:else name="Name7">
                <dgm:alg type="tx"/>
              </dgm:else>
            </dgm:choose>
            <dgm:shape xmlns:r="http://schemas.openxmlformats.org/officeDocument/2006/relationships" rot="270" type="rect" r:blip="" hideGeom="1">
              <dgm:adjLst>
                <dgm:adj idx="1" val="0.2"/>
              </dgm:adjLst>
            </dgm:shape>
            <dgm:choose name="Name8">
              <dgm:if name="Name9" func="var" arg="dir" op="equ" val="norm">
                <dgm:presOf axis="ch ch desOrSelf" ptType="node node node" st="1 1 1" cnt="1 1 0"/>
              </dgm:if>
              <dgm:else name="Name10">
                <dgm:presOf axis="ch ch desOrSelf" ptType="node node node" st="1 2 1" cnt="1 1 0"/>
              </dgm:else>
            </dgm:choose>
            <dgm:constrLst/>
            <dgm:ruleLst>
              <dgm:rule type="primFontSz" val="5" fact="NaN" max="NaN"/>
            </dgm:ruleLst>
          </dgm:layoutNode>
          <dgm:layoutNode name="tile2" styleLbl="node1">
            <dgm:alg type="sp"/>
            <dgm:shape xmlns:r="http://schemas.openxmlformats.org/officeDocument/2006/relationships" type="round1Rect" r:blip="">
              <dgm:adjLst/>
            </dgm:shape>
            <dgm:choose name="Name11">
              <dgm:if name="Name12" func="var" arg="dir" op="equ" val="norm">
                <dgm:presOf axis="ch ch desOrSelf" ptType="node node node" st="1 2 1" cnt="1 1 0"/>
              </dgm:if>
              <dgm:else name="Name13">
                <dgm:presOf axis="ch ch desOrSelf" ptType="node node node" st="1 1 1" cnt="1 1 0"/>
              </dgm:else>
            </dgm:choose>
            <dgm:constrLst/>
            <dgm:ruleLst/>
          </dgm:layoutNode>
          <dgm:layoutNode name="tile2text" styleLbl="node1">
            <dgm:varLst>
              <dgm:chMax val="0"/>
              <dgm:chPref val="0"/>
              <dgm:bulletEnabled val="1"/>
            </dgm:varLst>
            <dgm:choose name="Name14">
              <dgm:if name="Name15" axis="root des" func="maxDepth" op="gte" val="3">
                <dgm:alg type="tx">
                  <dgm:param type="txAnchorVert" val="t"/>
                  <dgm:param type="parTxLTRAlign" val="l"/>
                  <dgm:param type="parTxRTLAlign" val="r"/>
                </dgm:alg>
              </dgm:if>
              <dgm:else name="Name16">
                <dgm:alg type="tx"/>
              </dgm:else>
            </dgm:choose>
            <dgm:shape xmlns:r="http://schemas.openxmlformats.org/officeDocument/2006/relationships" type="rect" r:blip="" hideGeom="1">
              <dgm:adjLst/>
            </dgm:shape>
            <dgm:choose name="Name17">
              <dgm:if name="Name18" func="var" arg="dir" op="equ" val="norm">
                <dgm:presOf axis="ch ch desOrSelf" ptType="node node node" st="1 2 1" cnt="1 1 0"/>
              </dgm:if>
              <dgm:else name="Name19">
                <dgm:presOf axis="ch ch desOrSelf" ptType="node node node" st="1 1 1" cnt="1 1 0"/>
              </dgm:else>
            </dgm:choose>
            <dgm:constrLst/>
            <dgm:ruleLst>
              <dgm:rule type="primFontSz" val="5" fact="NaN" max="NaN"/>
            </dgm:ruleLst>
          </dgm:layoutNode>
          <dgm:layoutNode name="tile3" styleLbl="node1">
            <dgm:alg type="sp"/>
            <dgm:shape xmlns:r="http://schemas.openxmlformats.org/officeDocument/2006/relationships" rot="180" type="round1Rect" r:blip="">
              <dgm:adjLst/>
            </dgm:shape>
            <dgm:choose name="Name20">
              <dgm:if name="Name21" func="var" arg="dir" op="equ" val="norm">
                <dgm:presOf axis="ch ch desOrSelf" ptType="node node node" st="1 3 1" cnt="1 1 0"/>
              </dgm:if>
              <dgm:else name="Name22">
                <dgm:presOf axis="ch ch desOrSelf" ptType="node node node" st="1 4 1" cnt="1 1 0"/>
              </dgm:else>
            </dgm:choose>
            <dgm:constrLst/>
            <dgm:ruleLst/>
          </dgm:layoutNode>
          <dgm:layoutNode name="tile3text" styleLbl="node1">
            <dgm:varLst>
              <dgm:chMax val="0"/>
              <dgm:chPref val="0"/>
              <dgm:bulletEnabled val="1"/>
            </dgm:varLst>
            <dgm:choose name="Name23">
              <dgm:if name="Name24" axis="root des" func="maxDepth" op="gte" val="3">
                <dgm:alg type="tx">
                  <dgm:param type="txAnchorVert" val="t"/>
                  <dgm:param type="parTxLTRAlign" val="l"/>
                  <dgm:param type="parTxRTLAlign" val="r"/>
                </dgm:alg>
              </dgm:if>
              <dgm:else name="Name25">
                <dgm:alg type="tx"/>
              </dgm:else>
            </dgm:choose>
            <dgm:shape xmlns:r="http://schemas.openxmlformats.org/officeDocument/2006/relationships" rot="180" type="rect" r:blip="" hideGeom="1">
              <dgm:adjLst/>
            </dgm:shape>
            <dgm:choose name="Name26">
              <dgm:if name="Name27" func="var" arg="dir" op="equ" val="norm">
                <dgm:presOf axis="ch ch desOrSelf" ptType="node node node" st="1 3 1" cnt="1 1 0"/>
              </dgm:if>
              <dgm:else name="Name28">
                <dgm:presOf axis="ch ch desOrSelf" ptType="node node node" st="1 4 1" cnt="1 1 0"/>
              </dgm:else>
            </dgm:choose>
            <dgm:constrLst/>
            <dgm:ruleLst>
              <dgm:rule type="primFontSz" val="5" fact="NaN" max="NaN"/>
            </dgm:ruleLst>
          </dgm:layoutNode>
          <dgm:layoutNode name="tile4" styleLbl="node1">
            <dgm:alg type="sp"/>
            <dgm:shape xmlns:r="http://schemas.openxmlformats.org/officeDocument/2006/relationships" rot="90" type="round1Rect" r:blip="">
              <dgm:adjLst/>
            </dgm:shape>
            <dgm:choose name="Name29">
              <dgm:if name="Name30" func="var" arg="dir" op="equ" val="norm">
                <dgm:presOf axis="ch ch desOrSelf" ptType="node node node" st="1 4 1" cnt="1 1 0"/>
              </dgm:if>
              <dgm:else name="Name31">
                <dgm:presOf axis="ch ch desOrSelf" ptType="node node node" st="1 3 1" cnt="1 1 0"/>
              </dgm:else>
            </dgm:choose>
            <dgm:constrLst/>
            <dgm:ruleLst/>
          </dgm:layoutNode>
          <dgm:layoutNode name="tile4text" styleLbl="node1">
            <dgm:varLst>
              <dgm:chMax val="0"/>
              <dgm:chPref val="0"/>
              <dgm:bulletEnabled val="1"/>
            </dgm:varLst>
            <dgm:choose name="Name32">
              <dgm:if name="Name33" axis="root des" func="maxDepth" op="gte" val="3">
                <dgm:alg type="tx">
                  <dgm:param type="txAnchorVert" val="t"/>
                  <dgm:param type="parTxLTRAlign" val="l"/>
                  <dgm:param type="parTxRTLAlign" val="r"/>
                </dgm:alg>
              </dgm:if>
              <dgm:else name="Name34">
                <dgm:alg type="tx"/>
              </dgm:else>
            </dgm:choose>
            <dgm:shape xmlns:r="http://schemas.openxmlformats.org/officeDocument/2006/relationships" rot="90" type="rect" r:blip="" hideGeom="1">
              <dgm:adjLst/>
            </dgm:shape>
            <dgm:choose name="Name35">
              <dgm:if name="Name36" func="var" arg="dir" op="equ" val="norm">
                <dgm:presOf axis="ch ch desOrSelf" ptType="node node node" st="1 4 1" cnt="1 1 0"/>
              </dgm:if>
              <dgm:else name="Name37">
                <dgm:presOf axis="ch ch desOrSelf" ptType="node node node" st="1 3 1" cnt="1 1 0"/>
              </dgm:else>
            </dgm:choose>
            <dgm:constrLst/>
            <dgm:ruleLst>
              <dgm:rule type="primFontSz" val="5" fact="NaN" max="NaN"/>
            </dgm:ruleLst>
          </dgm:layoutNode>
        </dgm:layoutNode>
        <dgm:layoutNode name="centerTile" styleLbl="fgShp">
          <dgm:varLst>
            <dgm:chMax val="0"/>
            <dgm:chPref val="0"/>
          </dgm:varLst>
          <dgm:alg type="tx"/>
          <dgm:shape xmlns:r="http://schemas.openxmlformats.org/officeDocument/2006/relationships" type="roundRect" r:blip="">
            <dgm:adjLst/>
          </dgm:shape>
          <dgm:presOf axis="ch" ptType="node" cnt="1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</dgm:if>
      <dgm:else name="Name38"/>
    </dgm:choose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matrix1">
  <dgm:title val=""/>
  <dgm:desc val=""/>
  <dgm:catLst>
    <dgm:cat type="matrix" pri="2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  <dgm:pt modelId="14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  <dgm:cxn modelId="6" srcId="1" destId="14" srcOrd="3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13"/>
        <dgm:pt modelId="14"/>
      </dgm:ptLst>
      <dgm:cxnLst>
        <dgm:cxn modelId="2" srcId="0" destId="1" srcOrd="0" destOrd="0"/>
        <dgm:cxn modelId="15" srcId="1" destId="11" srcOrd="0" destOrd="0"/>
        <dgm:cxn modelId="16" srcId="1" destId="12" srcOrd="1" destOrd="0"/>
        <dgm:cxn modelId="17" srcId="1" destId="13" srcOrd="2" destOrd="0"/>
        <dgm:cxn modelId="18" srcId="1" destId="14" srcOrd="3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13"/>
        <dgm:pt modelId="14"/>
      </dgm:ptLst>
      <dgm:cxnLst>
        <dgm:cxn modelId="2" srcId="0" destId="1" srcOrd="0" destOrd="0"/>
        <dgm:cxn modelId="15" srcId="1" destId="11" srcOrd="0" destOrd="0"/>
        <dgm:cxn modelId="16" srcId="1" destId="12" srcOrd="1" destOrd="0"/>
        <dgm:cxn modelId="17" srcId="1" destId="13" srcOrd="2" destOrd="0"/>
        <dgm:cxn modelId="18" srcId="1" destId="14" srcOrd="3" destOrd="0"/>
      </dgm:cxnLst>
      <dgm:bg/>
      <dgm:whole/>
    </dgm:dataModel>
  </dgm:clrData>
  <dgm:layoutNode name="diagram">
    <dgm:varLst>
      <dgm:chMax val="1"/>
      <dgm:dir/>
      <dgm:animLvl val="ctr"/>
      <dgm:resizeHandles val="exact"/>
    </dgm:varLst>
    <dgm:alg type="composite"/>
    <dgm:shape xmlns:r="http://schemas.openxmlformats.org/officeDocument/2006/relationships" r:blip="">
      <dgm:adjLst/>
    </dgm:shape>
    <dgm:presOf/>
    <dgm:constrLst>
      <dgm:constr type="ctrX" for="ch" forName="matrix" refType="w" fact="0.5"/>
      <dgm:constr type="ctrY" for="ch" forName="matrix" refType="h" fact="0.5"/>
      <dgm:constr type="w" for="ch" forName="matrix" refType="w"/>
      <dgm:constr type="h" for="ch" forName="matrix" refType="h"/>
      <dgm:constr type="ctrX" for="ch" forName="centerTile" refType="w" fact="0.5"/>
      <dgm:constr type="ctrY" for="ch" forName="centerTile" refType="h" fact="0.5"/>
      <dgm:constr type="w" for="ch" forName="centerTile" refType="w" fact="0.3"/>
      <dgm:constr type="h" for="ch" forName="centerTile" refType="h" fact="0.25"/>
      <dgm:constr type="primFontSz" for="des" ptType="node" op="equ" val="65"/>
    </dgm:constrLst>
    <dgm:ruleLst/>
    <dgm:choose name="Name0">
      <dgm:if name="Name1" axis="ch" ptType="node" func="cnt" op="gte" val="1">
        <dgm:layoutNode name="matrix">
          <dgm:alg type="composite"/>
          <dgm:shape xmlns:r="http://schemas.openxmlformats.org/officeDocument/2006/relationships" r:blip="">
            <dgm:adjLst/>
          </dgm:shape>
          <dgm:presOf/>
          <dgm:constrLst>
            <dgm:constr type="l" for="ch" forName="tile1"/>
            <dgm:constr type="t" for="ch" forName="tile1"/>
            <dgm:constr type="r" for="ch" forName="tile1" refType="w" fact="0.5"/>
            <dgm:constr type="b" for="ch" forName="tile1" refType="h" fact="0.5"/>
            <dgm:constr type="l" for="ch" forName="tile1text" refType="l" refFor="ch" refForName="tile1"/>
            <dgm:constr type="t" for="ch" forName="tile1text" refType="t" refFor="ch" refForName="tile1"/>
            <dgm:constr type="w" for="ch" forName="tile1text" refType="w" refFor="ch" refForName="tile1"/>
            <dgm:constr type="h" for="ch" forName="tile1text" refType="h" refFor="ch" refForName="tile1" fact="0.75"/>
            <dgm:constr type="r" for="ch" forName="tile2" refType="w"/>
            <dgm:constr type="t" for="ch" forName="tile2"/>
            <dgm:constr type="l" for="ch" forName="tile2" refType="w" fact="0.5"/>
            <dgm:constr type="b" for="ch" forName="tile2" refType="h" fact="0.5"/>
            <dgm:constr type="r" for="ch" forName="tile2text" refType="r" refFor="ch" refForName="tile2"/>
            <dgm:constr type="t" for="ch" forName="tile2text" refType="t" refFor="ch" refForName="tile2"/>
            <dgm:constr type="w" for="ch" forName="tile2text" refType="w" refFor="ch" refForName="tile2"/>
            <dgm:constr type="h" for="ch" forName="tile2text" refType="h" refFor="ch" refForName="tile2" fact="0.75"/>
            <dgm:constr type="l" for="ch" forName="tile3"/>
            <dgm:constr type="b" for="ch" forName="tile3" refType="h"/>
            <dgm:constr type="r" for="ch" forName="tile3" refType="w" fact="0.5"/>
            <dgm:constr type="t" for="ch" forName="tile3" refType="h" fact="0.5"/>
            <dgm:constr type="l" for="ch" forName="tile3text" refType="l" refFor="ch" refForName="tile3"/>
            <dgm:constr type="b" for="ch" forName="tile3text" refType="b" refFor="ch" refForName="tile3"/>
            <dgm:constr type="w" for="ch" forName="tile3text" refType="w" refFor="ch" refForName="tile3"/>
            <dgm:constr type="h" for="ch" forName="tile3text" refType="h" refFor="ch" refForName="tile3" fact="0.75"/>
            <dgm:constr type="r" for="ch" forName="tile4" refType="w"/>
            <dgm:constr type="b" for="ch" forName="tile4" refType="h"/>
            <dgm:constr type="l" for="ch" forName="tile4" refType="w" fact="0.5"/>
            <dgm:constr type="t" for="ch" forName="tile4" refType="h" fact="0.5"/>
            <dgm:constr type="r" for="ch" forName="tile4text" refType="r" refFor="ch" refForName="tile4"/>
            <dgm:constr type="b" for="ch" forName="tile4text" refType="b" refFor="ch" refForName="tile4"/>
            <dgm:constr type="w" for="ch" forName="tile4text" refType="w" refFor="ch" refForName="tile4"/>
            <dgm:constr type="h" for="ch" forName="tile4text" refType="h" refFor="ch" refForName="tile4" fact="0.75"/>
          </dgm:constrLst>
          <dgm:ruleLst/>
          <dgm:layoutNode name="tile1" styleLbl="node1">
            <dgm:alg type="sp"/>
            <dgm:shape xmlns:r="http://schemas.openxmlformats.org/officeDocument/2006/relationships" rot="270" type="round1Rect" r:blip="">
              <dgm:adjLst/>
            </dgm:shape>
            <dgm:choose name="Name2">
              <dgm:if name="Name3" func="var" arg="dir" op="equ" val="norm">
                <dgm:presOf axis="ch ch desOrSelf" ptType="node node node" st="1 1 1" cnt="1 1 0"/>
              </dgm:if>
              <dgm:else name="Name4">
                <dgm:presOf axis="ch ch desOrSelf" ptType="node node node" st="1 2 1" cnt="1 1 0"/>
              </dgm:else>
            </dgm:choose>
            <dgm:constrLst/>
            <dgm:ruleLst/>
          </dgm:layoutNode>
          <dgm:layoutNode name="tile1text" styleLbl="node1">
            <dgm:varLst>
              <dgm:chMax val="0"/>
              <dgm:chPref val="0"/>
              <dgm:bulletEnabled val="1"/>
            </dgm:varLst>
            <dgm:choose name="Name5">
              <dgm:if name="Name6" axis="root des" func="maxDepth" op="gte" val="3">
                <dgm:alg type="tx">
                  <dgm:param type="txAnchorVert" val="t"/>
                  <dgm:param type="parTxLTRAlign" val="l"/>
                  <dgm:param type="parTxRTLAlign" val="r"/>
                </dgm:alg>
              </dgm:if>
              <dgm:else name="Name7">
                <dgm:alg type="tx"/>
              </dgm:else>
            </dgm:choose>
            <dgm:shape xmlns:r="http://schemas.openxmlformats.org/officeDocument/2006/relationships" rot="270" type="rect" r:blip="" hideGeom="1">
              <dgm:adjLst>
                <dgm:adj idx="1" val="0.2"/>
              </dgm:adjLst>
            </dgm:shape>
            <dgm:choose name="Name8">
              <dgm:if name="Name9" func="var" arg="dir" op="equ" val="norm">
                <dgm:presOf axis="ch ch desOrSelf" ptType="node node node" st="1 1 1" cnt="1 1 0"/>
              </dgm:if>
              <dgm:else name="Name10">
                <dgm:presOf axis="ch ch desOrSelf" ptType="node node node" st="1 2 1" cnt="1 1 0"/>
              </dgm:else>
            </dgm:choose>
            <dgm:constrLst/>
            <dgm:ruleLst>
              <dgm:rule type="primFontSz" val="5" fact="NaN" max="NaN"/>
            </dgm:ruleLst>
          </dgm:layoutNode>
          <dgm:layoutNode name="tile2" styleLbl="node1">
            <dgm:alg type="sp"/>
            <dgm:shape xmlns:r="http://schemas.openxmlformats.org/officeDocument/2006/relationships" type="round1Rect" r:blip="">
              <dgm:adjLst/>
            </dgm:shape>
            <dgm:choose name="Name11">
              <dgm:if name="Name12" func="var" arg="dir" op="equ" val="norm">
                <dgm:presOf axis="ch ch desOrSelf" ptType="node node node" st="1 2 1" cnt="1 1 0"/>
              </dgm:if>
              <dgm:else name="Name13">
                <dgm:presOf axis="ch ch desOrSelf" ptType="node node node" st="1 1 1" cnt="1 1 0"/>
              </dgm:else>
            </dgm:choose>
            <dgm:constrLst/>
            <dgm:ruleLst/>
          </dgm:layoutNode>
          <dgm:layoutNode name="tile2text" styleLbl="node1">
            <dgm:varLst>
              <dgm:chMax val="0"/>
              <dgm:chPref val="0"/>
              <dgm:bulletEnabled val="1"/>
            </dgm:varLst>
            <dgm:choose name="Name14">
              <dgm:if name="Name15" axis="root des" func="maxDepth" op="gte" val="3">
                <dgm:alg type="tx">
                  <dgm:param type="txAnchorVert" val="t"/>
                  <dgm:param type="parTxLTRAlign" val="l"/>
                  <dgm:param type="parTxRTLAlign" val="r"/>
                </dgm:alg>
              </dgm:if>
              <dgm:else name="Name16">
                <dgm:alg type="tx"/>
              </dgm:else>
            </dgm:choose>
            <dgm:shape xmlns:r="http://schemas.openxmlformats.org/officeDocument/2006/relationships" type="rect" r:blip="" hideGeom="1">
              <dgm:adjLst/>
            </dgm:shape>
            <dgm:choose name="Name17">
              <dgm:if name="Name18" func="var" arg="dir" op="equ" val="norm">
                <dgm:presOf axis="ch ch desOrSelf" ptType="node node node" st="1 2 1" cnt="1 1 0"/>
              </dgm:if>
              <dgm:else name="Name19">
                <dgm:presOf axis="ch ch desOrSelf" ptType="node node node" st="1 1 1" cnt="1 1 0"/>
              </dgm:else>
            </dgm:choose>
            <dgm:constrLst/>
            <dgm:ruleLst>
              <dgm:rule type="primFontSz" val="5" fact="NaN" max="NaN"/>
            </dgm:ruleLst>
          </dgm:layoutNode>
          <dgm:layoutNode name="tile3" styleLbl="node1">
            <dgm:alg type="sp"/>
            <dgm:shape xmlns:r="http://schemas.openxmlformats.org/officeDocument/2006/relationships" rot="180" type="round1Rect" r:blip="">
              <dgm:adjLst/>
            </dgm:shape>
            <dgm:choose name="Name20">
              <dgm:if name="Name21" func="var" arg="dir" op="equ" val="norm">
                <dgm:presOf axis="ch ch desOrSelf" ptType="node node node" st="1 3 1" cnt="1 1 0"/>
              </dgm:if>
              <dgm:else name="Name22">
                <dgm:presOf axis="ch ch desOrSelf" ptType="node node node" st="1 4 1" cnt="1 1 0"/>
              </dgm:else>
            </dgm:choose>
            <dgm:constrLst/>
            <dgm:ruleLst/>
          </dgm:layoutNode>
          <dgm:layoutNode name="tile3text" styleLbl="node1">
            <dgm:varLst>
              <dgm:chMax val="0"/>
              <dgm:chPref val="0"/>
              <dgm:bulletEnabled val="1"/>
            </dgm:varLst>
            <dgm:choose name="Name23">
              <dgm:if name="Name24" axis="root des" func="maxDepth" op="gte" val="3">
                <dgm:alg type="tx">
                  <dgm:param type="txAnchorVert" val="t"/>
                  <dgm:param type="parTxLTRAlign" val="l"/>
                  <dgm:param type="parTxRTLAlign" val="r"/>
                </dgm:alg>
              </dgm:if>
              <dgm:else name="Name25">
                <dgm:alg type="tx"/>
              </dgm:else>
            </dgm:choose>
            <dgm:shape xmlns:r="http://schemas.openxmlformats.org/officeDocument/2006/relationships" rot="180" type="rect" r:blip="" hideGeom="1">
              <dgm:adjLst/>
            </dgm:shape>
            <dgm:choose name="Name26">
              <dgm:if name="Name27" func="var" arg="dir" op="equ" val="norm">
                <dgm:presOf axis="ch ch desOrSelf" ptType="node node node" st="1 3 1" cnt="1 1 0"/>
              </dgm:if>
              <dgm:else name="Name28">
                <dgm:presOf axis="ch ch desOrSelf" ptType="node node node" st="1 4 1" cnt="1 1 0"/>
              </dgm:else>
            </dgm:choose>
            <dgm:constrLst/>
            <dgm:ruleLst>
              <dgm:rule type="primFontSz" val="5" fact="NaN" max="NaN"/>
            </dgm:ruleLst>
          </dgm:layoutNode>
          <dgm:layoutNode name="tile4" styleLbl="node1">
            <dgm:alg type="sp"/>
            <dgm:shape xmlns:r="http://schemas.openxmlformats.org/officeDocument/2006/relationships" rot="90" type="round1Rect" r:blip="">
              <dgm:adjLst/>
            </dgm:shape>
            <dgm:choose name="Name29">
              <dgm:if name="Name30" func="var" arg="dir" op="equ" val="norm">
                <dgm:presOf axis="ch ch desOrSelf" ptType="node node node" st="1 4 1" cnt="1 1 0"/>
              </dgm:if>
              <dgm:else name="Name31">
                <dgm:presOf axis="ch ch desOrSelf" ptType="node node node" st="1 3 1" cnt="1 1 0"/>
              </dgm:else>
            </dgm:choose>
            <dgm:constrLst/>
            <dgm:ruleLst/>
          </dgm:layoutNode>
          <dgm:layoutNode name="tile4text" styleLbl="node1">
            <dgm:varLst>
              <dgm:chMax val="0"/>
              <dgm:chPref val="0"/>
              <dgm:bulletEnabled val="1"/>
            </dgm:varLst>
            <dgm:choose name="Name32">
              <dgm:if name="Name33" axis="root des" func="maxDepth" op="gte" val="3">
                <dgm:alg type="tx">
                  <dgm:param type="txAnchorVert" val="t"/>
                  <dgm:param type="parTxLTRAlign" val="l"/>
                  <dgm:param type="parTxRTLAlign" val="r"/>
                </dgm:alg>
              </dgm:if>
              <dgm:else name="Name34">
                <dgm:alg type="tx"/>
              </dgm:else>
            </dgm:choose>
            <dgm:shape xmlns:r="http://schemas.openxmlformats.org/officeDocument/2006/relationships" rot="90" type="rect" r:blip="" hideGeom="1">
              <dgm:adjLst/>
            </dgm:shape>
            <dgm:choose name="Name35">
              <dgm:if name="Name36" func="var" arg="dir" op="equ" val="norm">
                <dgm:presOf axis="ch ch desOrSelf" ptType="node node node" st="1 4 1" cnt="1 1 0"/>
              </dgm:if>
              <dgm:else name="Name37">
                <dgm:presOf axis="ch ch desOrSelf" ptType="node node node" st="1 3 1" cnt="1 1 0"/>
              </dgm:else>
            </dgm:choose>
            <dgm:constrLst/>
            <dgm:ruleLst>
              <dgm:rule type="primFontSz" val="5" fact="NaN" max="NaN"/>
            </dgm:ruleLst>
          </dgm:layoutNode>
        </dgm:layoutNode>
        <dgm:layoutNode name="centerTile" styleLbl="fgShp">
          <dgm:varLst>
            <dgm:chMax val="0"/>
            <dgm:chPref val="0"/>
          </dgm:varLst>
          <dgm:alg type="tx"/>
          <dgm:shape xmlns:r="http://schemas.openxmlformats.org/officeDocument/2006/relationships" type="roundRect" r:blip="">
            <dgm:adjLst/>
          </dgm:shape>
          <dgm:presOf axis="ch" ptType="node" cnt="1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</dgm:if>
      <dgm:else name="Name38"/>
    </dgm:choose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matrix1">
  <dgm:title val=""/>
  <dgm:desc val=""/>
  <dgm:catLst>
    <dgm:cat type="matrix" pri="2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  <dgm:pt modelId="14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  <dgm:cxn modelId="6" srcId="1" destId="14" srcOrd="3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13"/>
        <dgm:pt modelId="14"/>
      </dgm:ptLst>
      <dgm:cxnLst>
        <dgm:cxn modelId="2" srcId="0" destId="1" srcOrd="0" destOrd="0"/>
        <dgm:cxn modelId="15" srcId="1" destId="11" srcOrd="0" destOrd="0"/>
        <dgm:cxn modelId="16" srcId="1" destId="12" srcOrd="1" destOrd="0"/>
        <dgm:cxn modelId="17" srcId="1" destId="13" srcOrd="2" destOrd="0"/>
        <dgm:cxn modelId="18" srcId="1" destId="14" srcOrd="3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13"/>
        <dgm:pt modelId="14"/>
      </dgm:ptLst>
      <dgm:cxnLst>
        <dgm:cxn modelId="2" srcId="0" destId="1" srcOrd="0" destOrd="0"/>
        <dgm:cxn modelId="15" srcId="1" destId="11" srcOrd="0" destOrd="0"/>
        <dgm:cxn modelId="16" srcId="1" destId="12" srcOrd="1" destOrd="0"/>
        <dgm:cxn modelId="17" srcId="1" destId="13" srcOrd="2" destOrd="0"/>
        <dgm:cxn modelId="18" srcId="1" destId="14" srcOrd="3" destOrd="0"/>
      </dgm:cxnLst>
      <dgm:bg/>
      <dgm:whole/>
    </dgm:dataModel>
  </dgm:clrData>
  <dgm:layoutNode name="diagram">
    <dgm:varLst>
      <dgm:chMax val="1"/>
      <dgm:dir/>
      <dgm:animLvl val="ctr"/>
      <dgm:resizeHandles val="exact"/>
    </dgm:varLst>
    <dgm:alg type="composite"/>
    <dgm:shape xmlns:r="http://schemas.openxmlformats.org/officeDocument/2006/relationships" r:blip="">
      <dgm:adjLst/>
    </dgm:shape>
    <dgm:presOf/>
    <dgm:constrLst>
      <dgm:constr type="ctrX" for="ch" forName="matrix" refType="w" fact="0.5"/>
      <dgm:constr type="ctrY" for="ch" forName="matrix" refType="h" fact="0.5"/>
      <dgm:constr type="w" for="ch" forName="matrix" refType="w"/>
      <dgm:constr type="h" for="ch" forName="matrix" refType="h"/>
      <dgm:constr type="ctrX" for="ch" forName="centerTile" refType="w" fact="0.5"/>
      <dgm:constr type="ctrY" for="ch" forName="centerTile" refType="h" fact="0.5"/>
      <dgm:constr type="w" for="ch" forName="centerTile" refType="w" fact="0.3"/>
      <dgm:constr type="h" for="ch" forName="centerTile" refType="h" fact="0.25"/>
      <dgm:constr type="primFontSz" for="des" ptType="node" op="equ" val="65"/>
    </dgm:constrLst>
    <dgm:ruleLst/>
    <dgm:choose name="Name0">
      <dgm:if name="Name1" axis="ch" ptType="node" func="cnt" op="gte" val="1">
        <dgm:layoutNode name="matrix">
          <dgm:alg type="composite"/>
          <dgm:shape xmlns:r="http://schemas.openxmlformats.org/officeDocument/2006/relationships" r:blip="">
            <dgm:adjLst/>
          </dgm:shape>
          <dgm:presOf/>
          <dgm:constrLst>
            <dgm:constr type="l" for="ch" forName="tile1"/>
            <dgm:constr type="t" for="ch" forName="tile1"/>
            <dgm:constr type="r" for="ch" forName="tile1" refType="w" fact="0.5"/>
            <dgm:constr type="b" for="ch" forName="tile1" refType="h" fact="0.5"/>
            <dgm:constr type="l" for="ch" forName="tile1text" refType="l" refFor="ch" refForName="tile1"/>
            <dgm:constr type="t" for="ch" forName="tile1text" refType="t" refFor="ch" refForName="tile1"/>
            <dgm:constr type="w" for="ch" forName="tile1text" refType="w" refFor="ch" refForName="tile1"/>
            <dgm:constr type="h" for="ch" forName="tile1text" refType="h" refFor="ch" refForName="tile1" fact="0.75"/>
            <dgm:constr type="r" for="ch" forName="tile2" refType="w"/>
            <dgm:constr type="t" for="ch" forName="tile2"/>
            <dgm:constr type="l" for="ch" forName="tile2" refType="w" fact="0.5"/>
            <dgm:constr type="b" for="ch" forName="tile2" refType="h" fact="0.5"/>
            <dgm:constr type="r" for="ch" forName="tile2text" refType="r" refFor="ch" refForName="tile2"/>
            <dgm:constr type="t" for="ch" forName="tile2text" refType="t" refFor="ch" refForName="tile2"/>
            <dgm:constr type="w" for="ch" forName="tile2text" refType="w" refFor="ch" refForName="tile2"/>
            <dgm:constr type="h" for="ch" forName="tile2text" refType="h" refFor="ch" refForName="tile2" fact="0.75"/>
            <dgm:constr type="l" for="ch" forName="tile3"/>
            <dgm:constr type="b" for="ch" forName="tile3" refType="h"/>
            <dgm:constr type="r" for="ch" forName="tile3" refType="w" fact="0.5"/>
            <dgm:constr type="t" for="ch" forName="tile3" refType="h" fact="0.5"/>
            <dgm:constr type="l" for="ch" forName="tile3text" refType="l" refFor="ch" refForName="tile3"/>
            <dgm:constr type="b" for="ch" forName="tile3text" refType="b" refFor="ch" refForName="tile3"/>
            <dgm:constr type="w" for="ch" forName="tile3text" refType="w" refFor="ch" refForName="tile3"/>
            <dgm:constr type="h" for="ch" forName="tile3text" refType="h" refFor="ch" refForName="tile3" fact="0.75"/>
            <dgm:constr type="r" for="ch" forName="tile4" refType="w"/>
            <dgm:constr type="b" for="ch" forName="tile4" refType="h"/>
            <dgm:constr type="l" for="ch" forName="tile4" refType="w" fact="0.5"/>
            <dgm:constr type="t" for="ch" forName="tile4" refType="h" fact="0.5"/>
            <dgm:constr type="r" for="ch" forName="tile4text" refType="r" refFor="ch" refForName="tile4"/>
            <dgm:constr type="b" for="ch" forName="tile4text" refType="b" refFor="ch" refForName="tile4"/>
            <dgm:constr type="w" for="ch" forName="tile4text" refType="w" refFor="ch" refForName="tile4"/>
            <dgm:constr type="h" for="ch" forName="tile4text" refType="h" refFor="ch" refForName="tile4" fact="0.75"/>
          </dgm:constrLst>
          <dgm:ruleLst/>
          <dgm:layoutNode name="tile1" styleLbl="node1">
            <dgm:alg type="sp"/>
            <dgm:shape xmlns:r="http://schemas.openxmlformats.org/officeDocument/2006/relationships" rot="270" type="round1Rect" r:blip="">
              <dgm:adjLst/>
            </dgm:shape>
            <dgm:choose name="Name2">
              <dgm:if name="Name3" func="var" arg="dir" op="equ" val="norm">
                <dgm:presOf axis="ch ch desOrSelf" ptType="node node node" st="1 1 1" cnt="1 1 0"/>
              </dgm:if>
              <dgm:else name="Name4">
                <dgm:presOf axis="ch ch desOrSelf" ptType="node node node" st="1 2 1" cnt="1 1 0"/>
              </dgm:else>
            </dgm:choose>
            <dgm:constrLst/>
            <dgm:ruleLst/>
          </dgm:layoutNode>
          <dgm:layoutNode name="tile1text" styleLbl="node1">
            <dgm:varLst>
              <dgm:chMax val="0"/>
              <dgm:chPref val="0"/>
              <dgm:bulletEnabled val="1"/>
            </dgm:varLst>
            <dgm:choose name="Name5">
              <dgm:if name="Name6" axis="root des" func="maxDepth" op="gte" val="3">
                <dgm:alg type="tx">
                  <dgm:param type="txAnchorVert" val="t"/>
                  <dgm:param type="parTxLTRAlign" val="l"/>
                  <dgm:param type="parTxRTLAlign" val="r"/>
                </dgm:alg>
              </dgm:if>
              <dgm:else name="Name7">
                <dgm:alg type="tx"/>
              </dgm:else>
            </dgm:choose>
            <dgm:shape xmlns:r="http://schemas.openxmlformats.org/officeDocument/2006/relationships" rot="270" type="rect" r:blip="" hideGeom="1">
              <dgm:adjLst>
                <dgm:adj idx="1" val="0.2"/>
              </dgm:adjLst>
            </dgm:shape>
            <dgm:choose name="Name8">
              <dgm:if name="Name9" func="var" arg="dir" op="equ" val="norm">
                <dgm:presOf axis="ch ch desOrSelf" ptType="node node node" st="1 1 1" cnt="1 1 0"/>
              </dgm:if>
              <dgm:else name="Name10">
                <dgm:presOf axis="ch ch desOrSelf" ptType="node node node" st="1 2 1" cnt="1 1 0"/>
              </dgm:else>
            </dgm:choose>
            <dgm:constrLst/>
            <dgm:ruleLst>
              <dgm:rule type="primFontSz" val="5" fact="NaN" max="NaN"/>
            </dgm:ruleLst>
          </dgm:layoutNode>
          <dgm:layoutNode name="tile2" styleLbl="node1">
            <dgm:alg type="sp"/>
            <dgm:shape xmlns:r="http://schemas.openxmlformats.org/officeDocument/2006/relationships" type="round1Rect" r:blip="">
              <dgm:adjLst/>
            </dgm:shape>
            <dgm:choose name="Name11">
              <dgm:if name="Name12" func="var" arg="dir" op="equ" val="norm">
                <dgm:presOf axis="ch ch desOrSelf" ptType="node node node" st="1 2 1" cnt="1 1 0"/>
              </dgm:if>
              <dgm:else name="Name13">
                <dgm:presOf axis="ch ch desOrSelf" ptType="node node node" st="1 1 1" cnt="1 1 0"/>
              </dgm:else>
            </dgm:choose>
            <dgm:constrLst/>
            <dgm:ruleLst/>
          </dgm:layoutNode>
          <dgm:layoutNode name="tile2text" styleLbl="node1">
            <dgm:varLst>
              <dgm:chMax val="0"/>
              <dgm:chPref val="0"/>
              <dgm:bulletEnabled val="1"/>
            </dgm:varLst>
            <dgm:choose name="Name14">
              <dgm:if name="Name15" axis="root des" func="maxDepth" op="gte" val="3">
                <dgm:alg type="tx">
                  <dgm:param type="txAnchorVert" val="t"/>
                  <dgm:param type="parTxLTRAlign" val="l"/>
                  <dgm:param type="parTxRTLAlign" val="r"/>
                </dgm:alg>
              </dgm:if>
              <dgm:else name="Name16">
                <dgm:alg type="tx"/>
              </dgm:else>
            </dgm:choose>
            <dgm:shape xmlns:r="http://schemas.openxmlformats.org/officeDocument/2006/relationships" type="rect" r:blip="" hideGeom="1">
              <dgm:adjLst/>
            </dgm:shape>
            <dgm:choose name="Name17">
              <dgm:if name="Name18" func="var" arg="dir" op="equ" val="norm">
                <dgm:presOf axis="ch ch desOrSelf" ptType="node node node" st="1 2 1" cnt="1 1 0"/>
              </dgm:if>
              <dgm:else name="Name19">
                <dgm:presOf axis="ch ch desOrSelf" ptType="node node node" st="1 1 1" cnt="1 1 0"/>
              </dgm:else>
            </dgm:choose>
            <dgm:constrLst/>
            <dgm:ruleLst>
              <dgm:rule type="primFontSz" val="5" fact="NaN" max="NaN"/>
            </dgm:ruleLst>
          </dgm:layoutNode>
          <dgm:layoutNode name="tile3" styleLbl="node1">
            <dgm:alg type="sp"/>
            <dgm:shape xmlns:r="http://schemas.openxmlformats.org/officeDocument/2006/relationships" rot="180" type="round1Rect" r:blip="">
              <dgm:adjLst/>
            </dgm:shape>
            <dgm:choose name="Name20">
              <dgm:if name="Name21" func="var" arg="dir" op="equ" val="norm">
                <dgm:presOf axis="ch ch desOrSelf" ptType="node node node" st="1 3 1" cnt="1 1 0"/>
              </dgm:if>
              <dgm:else name="Name22">
                <dgm:presOf axis="ch ch desOrSelf" ptType="node node node" st="1 4 1" cnt="1 1 0"/>
              </dgm:else>
            </dgm:choose>
            <dgm:constrLst/>
            <dgm:ruleLst/>
          </dgm:layoutNode>
          <dgm:layoutNode name="tile3text" styleLbl="node1">
            <dgm:varLst>
              <dgm:chMax val="0"/>
              <dgm:chPref val="0"/>
              <dgm:bulletEnabled val="1"/>
            </dgm:varLst>
            <dgm:choose name="Name23">
              <dgm:if name="Name24" axis="root des" func="maxDepth" op="gte" val="3">
                <dgm:alg type="tx">
                  <dgm:param type="txAnchorVert" val="t"/>
                  <dgm:param type="parTxLTRAlign" val="l"/>
                  <dgm:param type="parTxRTLAlign" val="r"/>
                </dgm:alg>
              </dgm:if>
              <dgm:else name="Name25">
                <dgm:alg type="tx"/>
              </dgm:else>
            </dgm:choose>
            <dgm:shape xmlns:r="http://schemas.openxmlformats.org/officeDocument/2006/relationships" rot="180" type="rect" r:blip="" hideGeom="1">
              <dgm:adjLst/>
            </dgm:shape>
            <dgm:choose name="Name26">
              <dgm:if name="Name27" func="var" arg="dir" op="equ" val="norm">
                <dgm:presOf axis="ch ch desOrSelf" ptType="node node node" st="1 3 1" cnt="1 1 0"/>
              </dgm:if>
              <dgm:else name="Name28">
                <dgm:presOf axis="ch ch desOrSelf" ptType="node node node" st="1 4 1" cnt="1 1 0"/>
              </dgm:else>
            </dgm:choose>
            <dgm:constrLst/>
            <dgm:ruleLst>
              <dgm:rule type="primFontSz" val="5" fact="NaN" max="NaN"/>
            </dgm:ruleLst>
          </dgm:layoutNode>
          <dgm:layoutNode name="tile4" styleLbl="node1">
            <dgm:alg type="sp"/>
            <dgm:shape xmlns:r="http://schemas.openxmlformats.org/officeDocument/2006/relationships" rot="90" type="round1Rect" r:blip="">
              <dgm:adjLst/>
            </dgm:shape>
            <dgm:choose name="Name29">
              <dgm:if name="Name30" func="var" arg="dir" op="equ" val="norm">
                <dgm:presOf axis="ch ch desOrSelf" ptType="node node node" st="1 4 1" cnt="1 1 0"/>
              </dgm:if>
              <dgm:else name="Name31">
                <dgm:presOf axis="ch ch desOrSelf" ptType="node node node" st="1 3 1" cnt="1 1 0"/>
              </dgm:else>
            </dgm:choose>
            <dgm:constrLst/>
            <dgm:ruleLst/>
          </dgm:layoutNode>
          <dgm:layoutNode name="tile4text" styleLbl="node1">
            <dgm:varLst>
              <dgm:chMax val="0"/>
              <dgm:chPref val="0"/>
              <dgm:bulletEnabled val="1"/>
            </dgm:varLst>
            <dgm:choose name="Name32">
              <dgm:if name="Name33" axis="root des" func="maxDepth" op="gte" val="3">
                <dgm:alg type="tx">
                  <dgm:param type="txAnchorVert" val="t"/>
                  <dgm:param type="parTxLTRAlign" val="l"/>
                  <dgm:param type="parTxRTLAlign" val="r"/>
                </dgm:alg>
              </dgm:if>
              <dgm:else name="Name34">
                <dgm:alg type="tx"/>
              </dgm:else>
            </dgm:choose>
            <dgm:shape xmlns:r="http://schemas.openxmlformats.org/officeDocument/2006/relationships" rot="90" type="rect" r:blip="" hideGeom="1">
              <dgm:adjLst/>
            </dgm:shape>
            <dgm:choose name="Name35">
              <dgm:if name="Name36" func="var" arg="dir" op="equ" val="norm">
                <dgm:presOf axis="ch ch desOrSelf" ptType="node node node" st="1 4 1" cnt="1 1 0"/>
              </dgm:if>
              <dgm:else name="Name37">
                <dgm:presOf axis="ch ch desOrSelf" ptType="node node node" st="1 3 1" cnt="1 1 0"/>
              </dgm:else>
            </dgm:choose>
            <dgm:constrLst/>
            <dgm:ruleLst>
              <dgm:rule type="primFontSz" val="5" fact="NaN" max="NaN"/>
            </dgm:ruleLst>
          </dgm:layoutNode>
        </dgm:layoutNode>
        <dgm:layoutNode name="centerTile" styleLbl="fgShp">
          <dgm:varLst>
            <dgm:chMax val="0"/>
            <dgm:chPref val="0"/>
          </dgm:varLst>
          <dgm:alg type="tx"/>
          <dgm:shape xmlns:r="http://schemas.openxmlformats.org/officeDocument/2006/relationships" type="roundRect" r:blip="">
            <dgm:adjLst/>
          </dgm:shape>
          <dgm:presOf axis="ch" ptType="node" cnt="1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</dgm:if>
      <dgm:else name="Name38"/>
    </dgm:choose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matrix1">
  <dgm:title val=""/>
  <dgm:desc val=""/>
  <dgm:catLst>
    <dgm:cat type="matrix" pri="2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  <dgm:pt modelId="14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  <dgm:cxn modelId="6" srcId="1" destId="14" srcOrd="3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13"/>
        <dgm:pt modelId="14"/>
      </dgm:ptLst>
      <dgm:cxnLst>
        <dgm:cxn modelId="2" srcId="0" destId="1" srcOrd="0" destOrd="0"/>
        <dgm:cxn modelId="15" srcId="1" destId="11" srcOrd="0" destOrd="0"/>
        <dgm:cxn modelId="16" srcId="1" destId="12" srcOrd="1" destOrd="0"/>
        <dgm:cxn modelId="17" srcId="1" destId="13" srcOrd="2" destOrd="0"/>
        <dgm:cxn modelId="18" srcId="1" destId="14" srcOrd="3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13"/>
        <dgm:pt modelId="14"/>
      </dgm:ptLst>
      <dgm:cxnLst>
        <dgm:cxn modelId="2" srcId="0" destId="1" srcOrd="0" destOrd="0"/>
        <dgm:cxn modelId="15" srcId="1" destId="11" srcOrd="0" destOrd="0"/>
        <dgm:cxn modelId="16" srcId="1" destId="12" srcOrd="1" destOrd="0"/>
        <dgm:cxn modelId="17" srcId="1" destId="13" srcOrd="2" destOrd="0"/>
        <dgm:cxn modelId="18" srcId="1" destId="14" srcOrd="3" destOrd="0"/>
      </dgm:cxnLst>
      <dgm:bg/>
      <dgm:whole/>
    </dgm:dataModel>
  </dgm:clrData>
  <dgm:layoutNode name="diagram">
    <dgm:varLst>
      <dgm:chMax val="1"/>
      <dgm:dir/>
      <dgm:animLvl val="ctr"/>
      <dgm:resizeHandles val="exact"/>
    </dgm:varLst>
    <dgm:alg type="composite"/>
    <dgm:shape xmlns:r="http://schemas.openxmlformats.org/officeDocument/2006/relationships" r:blip="">
      <dgm:adjLst/>
    </dgm:shape>
    <dgm:presOf/>
    <dgm:constrLst>
      <dgm:constr type="ctrX" for="ch" forName="matrix" refType="w" fact="0.5"/>
      <dgm:constr type="ctrY" for="ch" forName="matrix" refType="h" fact="0.5"/>
      <dgm:constr type="w" for="ch" forName="matrix" refType="w"/>
      <dgm:constr type="h" for="ch" forName="matrix" refType="h"/>
      <dgm:constr type="ctrX" for="ch" forName="centerTile" refType="w" fact="0.5"/>
      <dgm:constr type="ctrY" for="ch" forName="centerTile" refType="h" fact="0.5"/>
      <dgm:constr type="w" for="ch" forName="centerTile" refType="w" fact="0.3"/>
      <dgm:constr type="h" for="ch" forName="centerTile" refType="h" fact="0.25"/>
      <dgm:constr type="primFontSz" for="des" ptType="node" op="equ" val="65"/>
    </dgm:constrLst>
    <dgm:ruleLst/>
    <dgm:choose name="Name0">
      <dgm:if name="Name1" axis="ch" ptType="node" func="cnt" op="gte" val="1">
        <dgm:layoutNode name="matrix">
          <dgm:alg type="composite"/>
          <dgm:shape xmlns:r="http://schemas.openxmlformats.org/officeDocument/2006/relationships" r:blip="">
            <dgm:adjLst/>
          </dgm:shape>
          <dgm:presOf/>
          <dgm:constrLst>
            <dgm:constr type="l" for="ch" forName="tile1"/>
            <dgm:constr type="t" for="ch" forName="tile1"/>
            <dgm:constr type="r" for="ch" forName="tile1" refType="w" fact="0.5"/>
            <dgm:constr type="b" for="ch" forName="tile1" refType="h" fact="0.5"/>
            <dgm:constr type="l" for="ch" forName="tile1text" refType="l" refFor="ch" refForName="tile1"/>
            <dgm:constr type="t" for="ch" forName="tile1text" refType="t" refFor="ch" refForName="tile1"/>
            <dgm:constr type="w" for="ch" forName="tile1text" refType="w" refFor="ch" refForName="tile1"/>
            <dgm:constr type="h" for="ch" forName="tile1text" refType="h" refFor="ch" refForName="tile1" fact="0.75"/>
            <dgm:constr type="r" for="ch" forName="tile2" refType="w"/>
            <dgm:constr type="t" for="ch" forName="tile2"/>
            <dgm:constr type="l" for="ch" forName="tile2" refType="w" fact="0.5"/>
            <dgm:constr type="b" for="ch" forName="tile2" refType="h" fact="0.5"/>
            <dgm:constr type="r" for="ch" forName="tile2text" refType="r" refFor="ch" refForName="tile2"/>
            <dgm:constr type="t" for="ch" forName="tile2text" refType="t" refFor="ch" refForName="tile2"/>
            <dgm:constr type="w" for="ch" forName="tile2text" refType="w" refFor="ch" refForName="tile2"/>
            <dgm:constr type="h" for="ch" forName="tile2text" refType="h" refFor="ch" refForName="tile2" fact="0.75"/>
            <dgm:constr type="l" for="ch" forName="tile3"/>
            <dgm:constr type="b" for="ch" forName="tile3" refType="h"/>
            <dgm:constr type="r" for="ch" forName="tile3" refType="w" fact="0.5"/>
            <dgm:constr type="t" for="ch" forName="tile3" refType="h" fact="0.5"/>
            <dgm:constr type="l" for="ch" forName="tile3text" refType="l" refFor="ch" refForName="tile3"/>
            <dgm:constr type="b" for="ch" forName="tile3text" refType="b" refFor="ch" refForName="tile3"/>
            <dgm:constr type="w" for="ch" forName="tile3text" refType="w" refFor="ch" refForName="tile3"/>
            <dgm:constr type="h" for="ch" forName="tile3text" refType="h" refFor="ch" refForName="tile3" fact="0.75"/>
            <dgm:constr type="r" for="ch" forName="tile4" refType="w"/>
            <dgm:constr type="b" for="ch" forName="tile4" refType="h"/>
            <dgm:constr type="l" for="ch" forName="tile4" refType="w" fact="0.5"/>
            <dgm:constr type="t" for="ch" forName="tile4" refType="h" fact="0.5"/>
            <dgm:constr type="r" for="ch" forName="tile4text" refType="r" refFor="ch" refForName="tile4"/>
            <dgm:constr type="b" for="ch" forName="tile4text" refType="b" refFor="ch" refForName="tile4"/>
            <dgm:constr type="w" for="ch" forName="tile4text" refType="w" refFor="ch" refForName="tile4"/>
            <dgm:constr type="h" for="ch" forName="tile4text" refType="h" refFor="ch" refForName="tile4" fact="0.75"/>
          </dgm:constrLst>
          <dgm:ruleLst/>
          <dgm:layoutNode name="tile1" styleLbl="node1">
            <dgm:alg type="sp"/>
            <dgm:shape xmlns:r="http://schemas.openxmlformats.org/officeDocument/2006/relationships" rot="270" type="round1Rect" r:blip="">
              <dgm:adjLst/>
            </dgm:shape>
            <dgm:choose name="Name2">
              <dgm:if name="Name3" func="var" arg="dir" op="equ" val="norm">
                <dgm:presOf axis="ch ch desOrSelf" ptType="node node node" st="1 1 1" cnt="1 1 0"/>
              </dgm:if>
              <dgm:else name="Name4">
                <dgm:presOf axis="ch ch desOrSelf" ptType="node node node" st="1 2 1" cnt="1 1 0"/>
              </dgm:else>
            </dgm:choose>
            <dgm:constrLst/>
            <dgm:ruleLst/>
          </dgm:layoutNode>
          <dgm:layoutNode name="tile1text" styleLbl="node1">
            <dgm:varLst>
              <dgm:chMax val="0"/>
              <dgm:chPref val="0"/>
              <dgm:bulletEnabled val="1"/>
            </dgm:varLst>
            <dgm:choose name="Name5">
              <dgm:if name="Name6" axis="root des" func="maxDepth" op="gte" val="3">
                <dgm:alg type="tx">
                  <dgm:param type="txAnchorVert" val="t"/>
                  <dgm:param type="parTxLTRAlign" val="l"/>
                  <dgm:param type="parTxRTLAlign" val="r"/>
                </dgm:alg>
              </dgm:if>
              <dgm:else name="Name7">
                <dgm:alg type="tx"/>
              </dgm:else>
            </dgm:choose>
            <dgm:shape xmlns:r="http://schemas.openxmlformats.org/officeDocument/2006/relationships" rot="270" type="rect" r:blip="" hideGeom="1">
              <dgm:adjLst>
                <dgm:adj idx="1" val="0.2"/>
              </dgm:adjLst>
            </dgm:shape>
            <dgm:choose name="Name8">
              <dgm:if name="Name9" func="var" arg="dir" op="equ" val="norm">
                <dgm:presOf axis="ch ch desOrSelf" ptType="node node node" st="1 1 1" cnt="1 1 0"/>
              </dgm:if>
              <dgm:else name="Name10">
                <dgm:presOf axis="ch ch desOrSelf" ptType="node node node" st="1 2 1" cnt="1 1 0"/>
              </dgm:else>
            </dgm:choose>
            <dgm:constrLst/>
            <dgm:ruleLst>
              <dgm:rule type="primFontSz" val="5" fact="NaN" max="NaN"/>
            </dgm:ruleLst>
          </dgm:layoutNode>
          <dgm:layoutNode name="tile2" styleLbl="node1">
            <dgm:alg type="sp"/>
            <dgm:shape xmlns:r="http://schemas.openxmlformats.org/officeDocument/2006/relationships" type="round1Rect" r:blip="">
              <dgm:adjLst/>
            </dgm:shape>
            <dgm:choose name="Name11">
              <dgm:if name="Name12" func="var" arg="dir" op="equ" val="norm">
                <dgm:presOf axis="ch ch desOrSelf" ptType="node node node" st="1 2 1" cnt="1 1 0"/>
              </dgm:if>
              <dgm:else name="Name13">
                <dgm:presOf axis="ch ch desOrSelf" ptType="node node node" st="1 1 1" cnt="1 1 0"/>
              </dgm:else>
            </dgm:choose>
            <dgm:constrLst/>
            <dgm:ruleLst/>
          </dgm:layoutNode>
          <dgm:layoutNode name="tile2text" styleLbl="node1">
            <dgm:varLst>
              <dgm:chMax val="0"/>
              <dgm:chPref val="0"/>
              <dgm:bulletEnabled val="1"/>
            </dgm:varLst>
            <dgm:choose name="Name14">
              <dgm:if name="Name15" axis="root des" func="maxDepth" op="gte" val="3">
                <dgm:alg type="tx">
                  <dgm:param type="txAnchorVert" val="t"/>
                  <dgm:param type="parTxLTRAlign" val="l"/>
                  <dgm:param type="parTxRTLAlign" val="r"/>
                </dgm:alg>
              </dgm:if>
              <dgm:else name="Name16">
                <dgm:alg type="tx"/>
              </dgm:else>
            </dgm:choose>
            <dgm:shape xmlns:r="http://schemas.openxmlformats.org/officeDocument/2006/relationships" type="rect" r:blip="" hideGeom="1">
              <dgm:adjLst/>
            </dgm:shape>
            <dgm:choose name="Name17">
              <dgm:if name="Name18" func="var" arg="dir" op="equ" val="norm">
                <dgm:presOf axis="ch ch desOrSelf" ptType="node node node" st="1 2 1" cnt="1 1 0"/>
              </dgm:if>
              <dgm:else name="Name19">
                <dgm:presOf axis="ch ch desOrSelf" ptType="node node node" st="1 1 1" cnt="1 1 0"/>
              </dgm:else>
            </dgm:choose>
            <dgm:constrLst/>
            <dgm:ruleLst>
              <dgm:rule type="primFontSz" val="5" fact="NaN" max="NaN"/>
            </dgm:ruleLst>
          </dgm:layoutNode>
          <dgm:layoutNode name="tile3" styleLbl="node1">
            <dgm:alg type="sp"/>
            <dgm:shape xmlns:r="http://schemas.openxmlformats.org/officeDocument/2006/relationships" rot="180" type="round1Rect" r:blip="">
              <dgm:adjLst/>
            </dgm:shape>
            <dgm:choose name="Name20">
              <dgm:if name="Name21" func="var" arg="dir" op="equ" val="norm">
                <dgm:presOf axis="ch ch desOrSelf" ptType="node node node" st="1 3 1" cnt="1 1 0"/>
              </dgm:if>
              <dgm:else name="Name22">
                <dgm:presOf axis="ch ch desOrSelf" ptType="node node node" st="1 4 1" cnt="1 1 0"/>
              </dgm:else>
            </dgm:choose>
            <dgm:constrLst/>
            <dgm:ruleLst/>
          </dgm:layoutNode>
          <dgm:layoutNode name="tile3text" styleLbl="node1">
            <dgm:varLst>
              <dgm:chMax val="0"/>
              <dgm:chPref val="0"/>
              <dgm:bulletEnabled val="1"/>
            </dgm:varLst>
            <dgm:choose name="Name23">
              <dgm:if name="Name24" axis="root des" func="maxDepth" op="gte" val="3">
                <dgm:alg type="tx">
                  <dgm:param type="txAnchorVert" val="t"/>
                  <dgm:param type="parTxLTRAlign" val="l"/>
                  <dgm:param type="parTxRTLAlign" val="r"/>
                </dgm:alg>
              </dgm:if>
              <dgm:else name="Name25">
                <dgm:alg type="tx"/>
              </dgm:else>
            </dgm:choose>
            <dgm:shape xmlns:r="http://schemas.openxmlformats.org/officeDocument/2006/relationships" rot="180" type="rect" r:blip="" hideGeom="1">
              <dgm:adjLst/>
            </dgm:shape>
            <dgm:choose name="Name26">
              <dgm:if name="Name27" func="var" arg="dir" op="equ" val="norm">
                <dgm:presOf axis="ch ch desOrSelf" ptType="node node node" st="1 3 1" cnt="1 1 0"/>
              </dgm:if>
              <dgm:else name="Name28">
                <dgm:presOf axis="ch ch desOrSelf" ptType="node node node" st="1 4 1" cnt="1 1 0"/>
              </dgm:else>
            </dgm:choose>
            <dgm:constrLst/>
            <dgm:ruleLst>
              <dgm:rule type="primFontSz" val="5" fact="NaN" max="NaN"/>
            </dgm:ruleLst>
          </dgm:layoutNode>
          <dgm:layoutNode name="tile4" styleLbl="node1">
            <dgm:alg type="sp"/>
            <dgm:shape xmlns:r="http://schemas.openxmlformats.org/officeDocument/2006/relationships" rot="90" type="round1Rect" r:blip="">
              <dgm:adjLst/>
            </dgm:shape>
            <dgm:choose name="Name29">
              <dgm:if name="Name30" func="var" arg="dir" op="equ" val="norm">
                <dgm:presOf axis="ch ch desOrSelf" ptType="node node node" st="1 4 1" cnt="1 1 0"/>
              </dgm:if>
              <dgm:else name="Name31">
                <dgm:presOf axis="ch ch desOrSelf" ptType="node node node" st="1 3 1" cnt="1 1 0"/>
              </dgm:else>
            </dgm:choose>
            <dgm:constrLst/>
            <dgm:ruleLst/>
          </dgm:layoutNode>
          <dgm:layoutNode name="tile4text" styleLbl="node1">
            <dgm:varLst>
              <dgm:chMax val="0"/>
              <dgm:chPref val="0"/>
              <dgm:bulletEnabled val="1"/>
            </dgm:varLst>
            <dgm:choose name="Name32">
              <dgm:if name="Name33" axis="root des" func="maxDepth" op="gte" val="3">
                <dgm:alg type="tx">
                  <dgm:param type="txAnchorVert" val="t"/>
                  <dgm:param type="parTxLTRAlign" val="l"/>
                  <dgm:param type="parTxRTLAlign" val="r"/>
                </dgm:alg>
              </dgm:if>
              <dgm:else name="Name34">
                <dgm:alg type="tx"/>
              </dgm:else>
            </dgm:choose>
            <dgm:shape xmlns:r="http://schemas.openxmlformats.org/officeDocument/2006/relationships" rot="90" type="rect" r:blip="" hideGeom="1">
              <dgm:adjLst/>
            </dgm:shape>
            <dgm:choose name="Name35">
              <dgm:if name="Name36" func="var" arg="dir" op="equ" val="norm">
                <dgm:presOf axis="ch ch desOrSelf" ptType="node node node" st="1 4 1" cnt="1 1 0"/>
              </dgm:if>
              <dgm:else name="Name37">
                <dgm:presOf axis="ch ch desOrSelf" ptType="node node node" st="1 3 1" cnt="1 1 0"/>
              </dgm:else>
            </dgm:choose>
            <dgm:constrLst/>
            <dgm:ruleLst>
              <dgm:rule type="primFontSz" val="5" fact="NaN" max="NaN"/>
            </dgm:ruleLst>
          </dgm:layoutNode>
        </dgm:layoutNode>
        <dgm:layoutNode name="centerTile" styleLbl="fgShp">
          <dgm:varLst>
            <dgm:chMax val="0"/>
            <dgm:chPref val="0"/>
          </dgm:varLst>
          <dgm:alg type="tx"/>
          <dgm:shape xmlns:r="http://schemas.openxmlformats.org/officeDocument/2006/relationships" type="roundRect" r:blip="">
            <dgm:adjLst/>
          </dgm:shape>
          <dgm:presOf axis="ch" ptType="node" cnt="1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</dgm:if>
      <dgm:else name="Name38"/>
    </dgm:choos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C941CBD-3044-4046-96E7-3C05397B23FF}" type="datetimeFigureOut">
              <a:rPr lang="cs-CZ" smtClean="0"/>
              <a:t>11.5.2013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81C1DAD-C9B4-4F2B-9401-8B131A7056B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1754183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81C1DAD-C9B4-4F2B-9401-8B131A7056B7}" type="slidenum">
              <a:rPr lang="cs-CZ" smtClean="0"/>
              <a:t>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695173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ight Triangle 6"/>
          <p:cNvSpPr/>
          <p:nvPr/>
        </p:nvSpPr>
        <p:spPr>
          <a:xfrm>
            <a:off x="0" y="2647950"/>
            <a:ext cx="3571875" cy="4210050"/>
          </a:xfrm>
          <a:prstGeom prst="rtTriangl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Freeform 7"/>
          <p:cNvSpPr/>
          <p:nvPr/>
        </p:nvSpPr>
        <p:spPr>
          <a:xfrm>
            <a:off x="-2380" y="-925"/>
            <a:ext cx="9146380" cy="6858925"/>
          </a:xfrm>
          <a:custGeom>
            <a:avLst/>
            <a:gdLst>
              <a:gd name="connsiteX0" fmla="*/ 0 w 3350419"/>
              <a:gd name="connsiteY0" fmla="*/ 2081213 h 2083594"/>
              <a:gd name="connsiteX1" fmla="*/ 3031331 w 3350419"/>
              <a:gd name="connsiteY1" fmla="*/ 0 h 2083594"/>
              <a:gd name="connsiteX2" fmla="*/ 3350419 w 3350419"/>
              <a:gd name="connsiteY2" fmla="*/ 80963 h 2083594"/>
              <a:gd name="connsiteX3" fmla="*/ 3350419 w 3350419"/>
              <a:gd name="connsiteY3" fmla="*/ 2083594 h 2083594"/>
              <a:gd name="connsiteX4" fmla="*/ 0 w 3350419"/>
              <a:gd name="connsiteY4" fmla="*/ 2081213 h 2083594"/>
              <a:gd name="connsiteX0" fmla="*/ 0 w 3112294"/>
              <a:gd name="connsiteY0" fmla="*/ 2019301 h 2083594"/>
              <a:gd name="connsiteX1" fmla="*/ 2793206 w 3112294"/>
              <a:gd name="connsiteY1" fmla="*/ 0 h 2083594"/>
              <a:gd name="connsiteX2" fmla="*/ 3112294 w 3112294"/>
              <a:gd name="connsiteY2" fmla="*/ 80963 h 2083594"/>
              <a:gd name="connsiteX3" fmla="*/ 3112294 w 3112294"/>
              <a:gd name="connsiteY3" fmla="*/ 2083594 h 2083594"/>
              <a:gd name="connsiteX4" fmla="*/ 0 w 3112294"/>
              <a:gd name="connsiteY4" fmla="*/ 2019301 h 2083594"/>
              <a:gd name="connsiteX0" fmla="*/ 0 w 3345656"/>
              <a:gd name="connsiteY0" fmla="*/ 2097882 h 2097882"/>
              <a:gd name="connsiteX1" fmla="*/ 3026568 w 3345656"/>
              <a:gd name="connsiteY1" fmla="*/ 0 h 2097882"/>
              <a:gd name="connsiteX2" fmla="*/ 3345656 w 3345656"/>
              <a:gd name="connsiteY2" fmla="*/ 80963 h 2097882"/>
              <a:gd name="connsiteX3" fmla="*/ 3345656 w 3345656"/>
              <a:gd name="connsiteY3" fmla="*/ 2083594 h 2097882"/>
              <a:gd name="connsiteX4" fmla="*/ 0 w 3345656"/>
              <a:gd name="connsiteY4" fmla="*/ 2097882 h 2097882"/>
              <a:gd name="connsiteX0" fmla="*/ 0 w 2800350"/>
              <a:gd name="connsiteY0" fmla="*/ 1935957 h 2083594"/>
              <a:gd name="connsiteX1" fmla="*/ 2481262 w 2800350"/>
              <a:gd name="connsiteY1" fmla="*/ 0 h 2083594"/>
              <a:gd name="connsiteX2" fmla="*/ 2800350 w 2800350"/>
              <a:gd name="connsiteY2" fmla="*/ 80963 h 2083594"/>
              <a:gd name="connsiteX3" fmla="*/ 2800350 w 2800350"/>
              <a:gd name="connsiteY3" fmla="*/ 2083594 h 2083594"/>
              <a:gd name="connsiteX4" fmla="*/ 0 w 2800350"/>
              <a:gd name="connsiteY4" fmla="*/ 1935957 h 2083594"/>
              <a:gd name="connsiteX0" fmla="*/ 0 w 3352800"/>
              <a:gd name="connsiteY0" fmla="*/ 2083594 h 2083594"/>
              <a:gd name="connsiteX1" fmla="*/ 3033712 w 3352800"/>
              <a:gd name="connsiteY1" fmla="*/ 0 h 2083594"/>
              <a:gd name="connsiteX2" fmla="*/ 3352800 w 3352800"/>
              <a:gd name="connsiteY2" fmla="*/ 80963 h 2083594"/>
              <a:gd name="connsiteX3" fmla="*/ 3352800 w 3352800"/>
              <a:gd name="connsiteY3" fmla="*/ 2083594 h 2083594"/>
              <a:gd name="connsiteX4" fmla="*/ 0 w 3352800"/>
              <a:gd name="connsiteY4" fmla="*/ 2083594 h 2083594"/>
              <a:gd name="connsiteX0" fmla="*/ 0 w 3352800"/>
              <a:gd name="connsiteY0" fmla="*/ 2002631 h 2002631"/>
              <a:gd name="connsiteX1" fmla="*/ 3033712 w 3352800"/>
              <a:gd name="connsiteY1" fmla="*/ 157162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988469 w 3352800"/>
              <a:gd name="connsiteY1" fmla="*/ 59530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33966 w 3352800"/>
              <a:gd name="connsiteY1" fmla="*/ 425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45314 w 3352800"/>
              <a:gd name="connsiteY1" fmla="*/ 12246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34839 w 3352800"/>
              <a:gd name="connsiteY1" fmla="*/ 425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75865 w 3352800"/>
              <a:gd name="connsiteY1" fmla="*/ 81782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901 h 2002901"/>
              <a:gd name="connsiteX1" fmla="*/ 2836585 w 3352800"/>
              <a:gd name="connsiteY1" fmla="*/ 0 h 2002901"/>
              <a:gd name="connsiteX2" fmla="*/ 3352800 w 3352800"/>
              <a:gd name="connsiteY2" fmla="*/ 270 h 2002901"/>
              <a:gd name="connsiteX3" fmla="*/ 3352800 w 3352800"/>
              <a:gd name="connsiteY3" fmla="*/ 2002901 h 2002901"/>
              <a:gd name="connsiteX4" fmla="*/ 0 w 3352800"/>
              <a:gd name="connsiteY4" fmla="*/ 2002901 h 200290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352800" h="2002901">
                <a:moveTo>
                  <a:pt x="0" y="2002901"/>
                </a:moveTo>
                <a:lnTo>
                  <a:pt x="2836585" y="0"/>
                </a:lnTo>
                <a:lnTo>
                  <a:pt x="3352800" y="270"/>
                </a:lnTo>
                <a:lnTo>
                  <a:pt x="3352800" y="2002901"/>
                </a:lnTo>
                <a:lnTo>
                  <a:pt x="0" y="2002901"/>
                </a:lnTo>
                <a:close/>
              </a:path>
            </a:pathLst>
          </a:custGeom>
          <a:solidFill>
            <a:schemeClr val="accent3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 rot="19140000">
            <a:off x="817112" y="1730403"/>
            <a:ext cx="5648623" cy="1204306"/>
          </a:xfrm>
        </p:spPr>
        <p:txBody>
          <a:bodyPr bIns="9144" anchor="b"/>
          <a:lstStyle>
            <a:lvl1pPr>
              <a:defRPr sz="32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 rot="19140000">
            <a:off x="1212277" y="2470925"/>
            <a:ext cx="6511131" cy="329259"/>
          </a:xfrm>
        </p:spPr>
        <p:txBody>
          <a:bodyPr tIns="9144">
            <a:normAutofit/>
          </a:bodyPr>
          <a:lstStyle>
            <a:lvl1pPr marL="0" indent="0" algn="l">
              <a:buNone/>
              <a:defRPr kumimoji="0" lang="en-US" sz="1400" b="0" i="0" u="none" strike="noStrike" kern="1200" cap="all" spc="40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j-ea"/>
                <a:cs typeface="Tunga" pitchFamily="2"/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ct val="100000"/>
              <a:buFont typeface="Arial" pitchFamily="34" charset="0"/>
              <a:buNone/>
              <a:tabLst/>
              <a:defRPr/>
            </a:pPr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B0B38A-F966-472C-A94C-F700D45EBC42}" type="datetimeFigureOut">
              <a:rPr lang="cs-CZ" smtClean="0"/>
              <a:t>11.5.2013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058558-EAD0-4E10-BC0C-D49F550E99F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B0B38A-F966-472C-A94C-F700D45EBC42}" type="datetimeFigureOut">
              <a:rPr lang="cs-CZ" smtClean="0"/>
              <a:t>11.5.2013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058558-EAD0-4E10-BC0C-D49F550E99F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Freeform 7"/>
          <p:cNvSpPr/>
          <p:nvPr/>
        </p:nvSpPr>
        <p:spPr>
          <a:xfrm>
            <a:off x="-2380" y="-925"/>
            <a:ext cx="9146380" cy="6858925"/>
          </a:xfrm>
          <a:custGeom>
            <a:avLst/>
            <a:gdLst>
              <a:gd name="connsiteX0" fmla="*/ 0 w 3350419"/>
              <a:gd name="connsiteY0" fmla="*/ 2081213 h 2083594"/>
              <a:gd name="connsiteX1" fmla="*/ 3031331 w 3350419"/>
              <a:gd name="connsiteY1" fmla="*/ 0 h 2083594"/>
              <a:gd name="connsiteX2" fmla="*/ 3350419 w 3350419"/>
              <a:gd name="connsiteY2" fmla="*/ 80963 h 2083594"/>
              <a:gd name="connsiteX3" fmla="*/ 3350419 w 3350419"/>
              <a:gd name="connsiteY3" fmla="*/ 2083594 h 2083594"/>
              <a:gd name="connsiteX4" fmla="*/ 0 w 3350419"/>
              <a:gd name="connsiteY4" fmla="*/ 2081213 h 2083594"/>
              <a:gd name="connsiteX0" fmla="*/ 0 w 3112294"/>
              <a:gd name="connsiteY0" fmla="*/ 2019301 h 2083594"/>
              <a:gd name="connsiteX1" fmla="*/ 2793206 w 3112294"/>
              <a:gd name="connsiteY1" fmla="*/ 0 h 2083594"/>
              <a:gd name="connsiteX2" fmla="*/ 3112294 w 3112294"/>
              <a:gd name="connsiteY2" fmla="*/ 80963 h 2083594"/>
              <a:gd name="connsiteX3" fmla="*/ 3112294 w 3112294"/>
              <a:gd name="connsiteY3" fmla="*/ 2083594 h 2083594"/>
              <a:gd name="connsiteX4" fmla="*/ 0 w 3112294"/>
              <a:gd name="connsiteY4" fmla="*/ 2019301 h 2083594"/>
              <a:gd name="connsiteX0" fmla="*/ 0 w 3345656"/>
              <a:gd name="connsiteY0" fmla="*/ 2097882 h 2097882"/>
              <a:gd name="connsiteX1" fmla="*/ 3026568 w 3345656"/>
              <a:gd name="connsiteY1" fmla="*/ 0 h 2097882"/>
              <a:gd name="connsiteX2" fmla="*/ 3345656 w 3345656"/>
              <a:gd name="connsiteY2" fmla="*/ 80963 h 2097882"/>
              <a:gd name="connsiteX3" fmla="*/ 3345656 w 3345656"/>
              <a:gd name="connsiteY3" fmla="*/ 2083594 h 2097882"/>
              <a:gd name="connsiteX4" fmla="*/ 0 w 3345656"/>
              <a:gd name="connsiteY4" fmla="*/ 2097882 h 2097882"/>
              <a:gd name="connsiteX0" fmla="*/ 0 w 2800350"/>
              <a:gd name="connsiteY0" fmla="*/ 1935957 h 2083594"/>
              <a:gd name="connsiteX1" fmla="*/ 2481262 w 2800350"/>
              <a:gd name="connsiteY1" fmla="*/ 0 h 2083594"/>
              <a:gd name="connsiteX2" fmla="*/ 2800350 w 2800350"/>
              <a:gd name="connsiteY2" fmla="*/ 80963 h 2083594"/>
              <a:gd name="connsiteX3" fmla="*/ 2800350 w 2800350"/>
              <a:gd name="connsiteY3" fmla="*/ 2083594 h 2083594"/>
              <a:gd name="connsiteX4" fmla="*/ 0 w 2800350"/>
              <a:gd name="connsiteY4" fmla="*/ 1935957 h 2083594"/>
              <a:gd name="connsiteX0" fmla="*/ 0 w 3352800"/>
              <a:gd name="connsiteY0" fmla="*/ 2083594 h 2083594"/>
              <a:gd name="connsiteX1" fmla="*/ 3033712 w 3352800"/>
              <a:gd name="connsiteY1" fmla="*/ 0 h 2083594"/>
              <a:gd name="connsiteX2" fmla="*/ 3352800 w 3352800"/>
              <a:gd name="connsiteY2" fmla="*/ 80963 h 2083594"/>
              <a:gd name="connsiteX3" fmla="*/ 3352800 w 3352800"/>
              <a:gd name="connsiteY3" fmla="*/ 2083594 h 2083594"/>
              <a:gd name="connsiteX4" fmla="*/ 0 w 3352800"/>
              <a:gd name="connsiteY4" fmla="*/ 2083594 h 2083594"/>
              <a:gd name="connsiteX0" fmla="*/ 0 w 3352800"/>
              <a:gd name="connsiteY0" fmla="*/ 2002631 h 2002631"/>
              <a:gd name="connsiteX1" fmla="*/ 3033712 w 3352800"/>
              <a:gd name="connsiteY1" fmla="*/ 157162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988469 w 3352800"/>
              <a:gd name="connsiteY1" fmla="*/ 59530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33966 w 3352800"/>
              <a:gd name="connsiteY1" fmla="*/ 425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45314 w 3352800"/>
              <a:gd name="connsiteY1" fmla="*/ 12246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34839 w 3352800"/>
              <a:gd name="connsiteY1" fmla="*/ 425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75865 w 3352800"/>
              <a:gd name="connsiteY1" fmla="*/ 81782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901 h 2002901"/>
              <a:gd name="connsiteX1" fmla="*/ 2836585 w 3352800"/>
              <a:gd name="connsiteY1" fmla="*/ 0 h 2002901"/>
              <a:gd name="connsiteX2" fmla="*/ 3352800 w 3352800"/>
              <a:gd name="connsiteY2" fmla="*/ 270 h 2002901"/>
              <a:gd name="connsiteX3" fmla="*/ 3352800 w 3352800"/>
              <a:gd name="connsiteY3" fmla="*/ 2002901 h 2002901"/>
              <a:gd name="connsiteX4" fmla="*/ 0 w 3352800"/>
              <a:gd name="connsiteY4" fmla="*/ 2002901 h 200290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352800" h="2002901">
                <a:moveTo>
                  <a:pt x="0" y="2002901"/>
                </a:moveTo>
                <a:lnTo>
                  <a:pt x="2836585" y="0"/>
                </a:lnTo>
                <a:lnTo>
                  <a:pt x="3352800" y="270"/>
                </a:lnTo>
                <a:lnTo>
                  <a:pt x="3352800" y="2002901"/>
                </a:lnTo>
                <a:lnTo>
                  <a:pt x="0" y="2002901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" name="Right Triangle 6"/>
          <p:cNvSpPr/>
          <p:nvPr/>
        </p:nvSpPr>
        <p:spPr>
          <a:xfrm>
            <a:off x="0" y="2647950"/>
            <a:ext cx="3571875" cy="4210050"/>
          </a:xfrm>
          <a:prstGeom prst="rtTriangle">
            <a:avLst/>
          </a:prstGeom>
          <a:solidFill>
            <a:schemeClr val="accent3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 rot="19140000">
            <a:off x="819399" y="1726737"/>
            <a:ext cx="5650992" cy="1207509"/>
          </a:xfrm>
        </p:spPr>
        <p:txBody>
          <a:bodyPr bIns="9144" anchor="b"/>
          <a:lstStyle>
            <a:lvl1pPr algn="l">
              <a:defRPr kumimoji="0" lang="en-US" sz="3200" b="0" i="0" u="none" strike="noStrike" kern="1200" cap="all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j-lt"/>
                <a:ea typeface="+mj-ea"/>
                <a:cs typeface="+mj-cs"/>
              </a:defRPr>
            </a:lvl1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 rot="19140000">
            <a:off x="1216152" y="2468304"/>
            <a:ext cx="6510528" cy="329184"/>
          </a:xfrm>
        </p:spPr>
        <p:txBody>
          <a:bodyPr anchor="t">
            <a:normAutofit/>
          </a:bodyPr>
          <a:lstStyle>
            <a:lvl1pPr marL="0" indent="0">
              <a:buNone/>
              <a:defRPr kumimoji="0" lang="en-US" sz="1400" b="0" i="0" u="none" strike="noStrike" kern="1200" cap="all" spc="40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j-ea"/>
                <a:cs typeface="Tunga" pitchFamily="2"/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ct val="100000"/>
              <a:buFont typeface="Arial" pitchFamily="34" charset="0"/>
              <a:buNone/>
              <a:tabLst/>
              <a:defRPr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B0B38A-F966-472C-A94C-F700D45EBC42}" type="datetimeFigureOut">
              <a:rPr lang="cs-CZ" smtClean="0"/>
              <a:t>11.5.2013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058558-EAD0-4E10-BC0C-D49F550E99F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22960" y="1097280"/>
            <a:ext cx="3200400" cy="3712464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700016" y="1097280"/>
            <a:ext cx="3200400" cy="3712464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B0B38A-F966-472C-A94C-F700D45EBC42}" type="datetimeFigureOut">
              <a:rPr lang="cs-CZ" smtClean="0"/>
              <a:t>11.5.2013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058558-EAD0-4E10-BC0C-D49F550E99FD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22960" y="1097280"/>
            <a:ext cx="3200400" cy="548640"/>
          </a:xfrm>
        </p:spPr>
        <p:txBody>
          <a:bodyPr anchor="b">
            <a:normAutofit/>
          </a:bodyPr>
          <a:lstStyle>
            <a:lvl1pPr marL="0" indent="0">
              <a:buNone/>
              <a:defRPr lang="en-US" sz="1400" b="0" kern="1200" cap="all" spc="400" baseline="0" dirty="0" smtClean="0">
                <a:solidFill>
                  <a:schemeClr val="tx1"/>
                </a:solidFill>
                <a:latin typeface="+mn-lt"/>
                <a:ea typeface="+mj-ea"/>
                <a:cs typeface="Tunga" pitchFamily="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l" defTabSz="914400" rtl="0" eaLnBrk="1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Font typeface="Arial" pitchFamily="34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19150" y="1701848"/>
            <a:ext cx="3200400" cy="310896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700016" y="1097280"/>
            <a:ext cx="3200400" cy="548640"/>
          </a:xfrm>
        </p:spPr>
        <p:txBody>
          <a:bodyPr anchor="b">
            <a:normAutofit/>
          </a:bodyPr>
          <a:lstStyle>
            <a:lvl1pPr marL="0" indent="0">
              <a:buNone/>
              <a:defRPr lang="en-US" sz="1400" b="0" kern="1200" cap="all" spc="400" baseline="0" dirty="0" smtClean="0">
                <a:solidFill>
                  <a:schemeClr val="tx1"/>
                </a:solidFill>
                <a:latin typeface="+mn-lt"/>
                <a:ea typeface="+mj-ea"/>
                <a:cs typeface="Tunga" pitchFamily="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l" defTabSz="914400" rtl="0" eaLnBrk="1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Font typeface="Arial" pitchFamily="34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700016" y="1701848"/>
            <a:ext cx="3200400" cy="310896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B0B38A-F966-472C-A94C-F700D45EBC42}" type="datetimeFigureOut">
              <a:rPr lang="cs-CZ" smtClean="0"/>
              <a:t>11.5.2013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058558-EAD0-4E10-BC0C-D49F550E99F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B0B38A-F966-472C-A94C-F700D45EBC42}" type="datetimeFigureOut">
              <a:rPr lang="cs-CZ" smtClean="0"/>
              <a:t>11.5.2013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058558-EAD0-4E10-BC0C-D49F550E99F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B0B38A-F966-472C-A94C-F700D45EBC42}" type="datetimeFigureOut">
              <a:rPr lang="cs-CZ" smtClean="0"/>
              <a:t>11.5.2013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058558-EAD0-4E10-BC0C-D49F550E99F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Right Triangle 16"/>
          <p:cNvSpPr/>
          <p:nvPr/>
        </p:nvSpPr>
        <p:spPr>
          <a:xfrm>
            <a:off x="0" y="2647950"/>
            <a:ext cx="3571875" cy="4210050"/>
          </a:xfrm>
          <a:prstGeom prst="rtTriangl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Right Triangle 17"/>
          <p:cNvSpPr/>
          <p:nvPr/>
        </p:nvSpPr>
        <p:spPr>
          <a:xfrm rot="5400000">
            <a:off x="433389" y="-433387"/>
            <a:ext cx="6858000" cy="7724778"/>
          </a:xfrm>
          <a:prstGeom prst="rtTriangle">
            <a:avLst/>
          </a:prstGeom>
          <a:solidFill>
            <a:schemeClr val="accent3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 rot="19140000">
            <a:off x="784930" y="1576103"/>
            <a:ext cx="5212080" cy="1089427"/>
          </a:xfrm>
        </p:spPr>
        <p:txBody>
          <a:bodyPr bIns="0" anchor="b"/>
          <a:lstStyle>
            <a:lvl1pPr algn="l">
              <a:defRPr kumimoji="0" lang="en-US" sz="2800" b="0" i="0" u="none" strike="noStrike" kern="1200" cap="all" spc="0" normalizeH="0" baseline="0" noProof="0" dirty="0" smtClean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+mj-lt"/>
                <a:ea typeface="+mj-ea"/>
                <a:cs typeface="+mj-cs"/>
              </a:defRPr>
            </a:lvl1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49552" y="2618912"/>
            <a:ext cx="3807779" cy="3324687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 rot="19140000">
            <a:off x="1297954" y="2253385"/>
            <a:ext cx="5794760" cy="623314"/>
          </a:xfrm>
        </p:spPr>
        <p:txBody>
          <a:bodyPr>
            <a:normAutofit/>
          </a:bodyPr>
          <a:lstStyle>
            <a:lvl1pPr marL="0" indent="0">
              <a:buNone/>
              <a:defRPr lang="en-US" sz="1400" b="1" kern="1200" dirty="0" smtClean="0">
                <a:solidFill>
                  <a:srgbClr val="FFFFFF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300"/>
              </a:spcBef>
              <a:spcAft>
                <a:spcPts val="0"/>
              </a:spcAft>
              <a:buClr>
                <a:schemeClr val="accent1"/>
              </a:buClr>
              <a:buSzPct val="100000"/>
              <a:buFont typeface="Arial" pitchFamily="34" charset="0"/>
              <a:buNone/>
              <a:tabLst/>
              <a:defRPr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B0B38A-F966-472C-A94C-F700D45EBC42}" type="datetimeFigureOut">
              <a:rPr lang="cs-CZ" smtClean="0"/>
              <a:t>11.5.2013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ln>
            <a:solidFill>
              <a:schemeClr val="tx2"/>
            </a:solidFill>
          </a:ln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68058558-EAD0-4E10-BC0C-D49F550E99F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Picture Placeholder 10"/>
          <p:cNvSpPr>
            <a:spLocks noGrp="1"/>
          </p:cNvSpPr>
          <p:nvPr>
            <p:ph type="pic" sz="quarter" idx="14"/>
          </p:nvPr>
        </p:nvSpPr>
        <p:spPr>
          <a:xfrm>
            <a:off x="2028825" y="0"/>
            <a:ext cx="7115175" cy="6858000"/>
          </a:xfrm>
          <a:custGeom>
            <a:avLst/>
            <a:gdLst>
              <a:gd name="connsiteX0" fmla="*/ 0 w 7104888"/>
              <a:gd name="connsiteY0" fmla="*/ 0 h 6858000"/>
              <a:gd name="connsiteX1" fmla="*/ 7104888 w 7104888"/>
              <a:gd name="connsiteY1" fmla="*/ 0 h 6858000"/>
              <a:gd name="connsiteX2" fmla="*/ 7104888 w 7104888"/>
              <a:gd name="connsiteY2" fmla="*/ 6858000 h 6858000"/>
              <a:gd name="connsiteX3" fmla="*/ 0 w 7104888"/>
              <a:gd name="connsiteY3" fmla="*/ 6858000 h 6858000"/>
              <a:gd name="connsiteX4" fmla="*/ 0 w 7104888"/>
              <a:gd name="connsiteY4" fmla="*/ 0 h 6858000"/>
              <a:gd name="connsiteX0" fmla="*/ 0 w 7104888"/>
              <a:gd name="connsiteY0" fmla="*/ 0 h 6858000"/>
              <a:gd name="connsiteX1" fmla="*/ 5695188 w 7104888"/>
              <a:gd name="connsiteY1" fmla="*/ 0 h 6858000"/>
              <a:gd name="connsiteX2" fmla="*/ 7104888 w 7104888"/>
              <a:gd name="connsiteY2" fmla="*/ 0 h 6858000"/>
              <a:gd name="connsiteX3" fmla="*/ 7104888 w 7104888"/>
              <a:gd name="connsiteY3" fmla="*/ 6858000 h 6858000"/>
              <a:gd name="connsiteX4" fmla="*/ 0 w 7104888"/>
              <a:gd name="connsiteY4" fmla="*/ 6858000 h 6858000"/>
              <a:gd name="connsiteX5" fmla="*/ 0 w 7104888"/>
              <a:gd name="connsiteY5" fmla="*/ 0 h 6858000"/>
              <a:gd name="connsiteX0" fmla="*/ 10287 w 7115175"/>
              <a:gd name="connsiteY0" fmla="*/ 0 h 6858000"/>
              <a:gd name="connsiteX1" fmla="*/ 5705475 w 7115175"/>
              <a:gd name="connsiteY1" fmla="*/ 0 h 6858000"/>
              <a:gd name="connsiteX2" fmla="*/ 7115175 w 7115175"/>
              <a:gd name="connsiteY2" fmla="*/ 0 h 6858000"/>
              <a:gd name="connsiteX3" fmla="*/ 7115175 w 7115175"/>
              <a:gd name="connsiteY3" fmla="*/ 6858000 h 6858000"/>
              <a:gd name="connsiteX4" fmla="*/ 10287 w 7115175"/>
              <a:gd name="connsiteY4" fmla="*/ 6858000 h 6858000"/>
              <a:gd name="connsiteX5" fmla="*/ 0 w 7115175"/>
              <a:gd name="connsiteY5" fmla="*/ 5048250 h 6858000"/>
              <a:gd name="connsiteX6" fmla="*/ 10287 w 7115175"/>
              <a:gd name="connsiteY6" fmla="*/ 0 h 6858000"/>
              <a:gd name="connsiteX0" fmla="*/ 10287 w 7115175"/>
              <a:gd name="connsiteY0" fmla="*/ 0 h 6858000"/>
              <a:gd name="connsiteX1" fmla="*/ 5705475 w 7115175"/>
              <a:gd name="connsiteY1" fmla="*/ 0 h 6858000"/>
              <a:gd name="connsiteX2" fmla="*/ 7115175 w 7115175"/>
              <a:gd name="connsiteY2" fmla="*/ 0 h 6858000"/>
              <a:gd name="connsiteX3" fmla="*/ 7115175 w 7115175"/>
              <a:gd name="connsiteY3" fmla="*/ 6858000 h 6858000"/>
              <a:gd name="connsiteX4" fmla="*/ 1533526 w 7115175"/>
              <a:gd name="connsiteY4" fmla="*/ 6848475 h 6858000"/>
              <a:gd name="connsiteX5" fmla="*/ 10287 w 7115175"/>
              <a:gd name="connsiteY5" fmla="*/ 6858000 h 6858000"/>
              <a:gd name="connsiteX6" fmla="*/ 0 w 7115175"/>
              <a:gd name="connsiteY6" fmla="*/ 5048250 h 6858000"/>
              <a:gd name="connsiteX7" fmla="*/ 10287 w 7115175"/>
              <a:gd name="connsiteY7" fmla="*/ 0 h 6858000"/>
              <a:gd name="connsiteX0" fmla="*/ 10287 w 7115175"/>
              <a:gd name="connsiteY0" fmla="*/ 0 h 6858000"/>
              <a:gd name="connsiteX1" fmla="*/ 5705475 w 7115175"/>
              <a:gd name="connsiteY1" fmla="*/ 0 h 6858000"/>
              <a:gd name="connsiteX2" fmla="*/ 7115175 w 7115175"/>
              <a:gd name="connsiteY2" fmla="*/ 0 h 6858000"/>
              <a:gd name="connsiteX3" fmla="*/ 7115175 w 7115175"/>
              <a:gd name="connsiteY3" fmla="*/ 6858000 h 6858000"/>
              <a:gd name="connsiteX4" fmla="*/ 1533526 w 7115175"/>
              <a:gd name="connsiteY4" fmla="*/ 6848475 h 6858000"/>
              <a:gd name="connsiteX5" fmla="*/ 0 w 7115175"/>
              <a:gd name="connsiteY5" fmla="*/ 5048250 h 6858000"/>
              <a:gd name="connsiteX6" fmla="*/ 10287 w 7115175"/>
              <a:gd name="connsiteY6" fmla="*/ 0 h 6858000"/>
              <a:gd name="connsiteX0" fmla="*/ 0 w 7115175"/>
              <a:gd name="connsiteY0" fmla="*/ 5048250 h 6858000"/>
              <a:gd name="connsiteX1" fmla="*/ 5705475 w 7115175"/>
              <a:gd name="connsiteY1" fmla="*/ 0 h 6858000"/>
              <a:gd name="connsiteX2" fmla="*/ 7115175 w 7115175"/>
              <a:gd name="connsiteY2" fmla="*/ 0 h 6858000"/>
              <a:gd name="connsiteX3" fmla="*/ 7115175 w 7115175"/>
              <a:gd name="connsiteY3" fmla="*/ 6858000 h 6858000"/>
              <a:gd name="connsiteX4" fmla="*/ 1533526 w 7115175"/>
              <a:gd name="connsiteY4" fmla="*/ 6848475 h 6858000"/>
              <a:gd name="connsiteX5" fmla="*/ 0 w 7115175"/>
              <a:gd name="connsiteY5" fmla="*/ 504825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115175" h="6858000">
                <a:moveTo>
                  <a:pt x="0" y="5048250"/>
                </a:moveTo>
                <a:lnTo>
                  <a:pt x="5705475" y="0"/>
                </a:lnTo>
                <a:lnTo>
                  <a:pt x="7115175" y="0"/>
                </a:lnTo>
                <a:lnTo>
                  <a:pt x="7115175" y="6858000"/>
                </a:lnTo>
                <a:lnTo>
                  <a:pt x="1533526" y="6848475"/>
                </a:lnTo>
                <a:lnTo>
                  <a:pt x="0" y="5048250"/>
                </a:lnTo>
                <a:close/>
              </a:path>
            </a:pathLst>
          </a:custGeom>
          <a:solidFill>
            <a:schemeClr val="accent3">
              <a:alpha val="80000"/>
            </a:schemeClr>
          </a:solidFill>
        </p:spPr>
        <p:txBody>
          <a:bodyPr rIns="182880" anchor="ctr"/>
          <a:lstStyle>
            <a:lvl1pPr algn="r">
              <a:defRPr/>
            </a:lvl1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9" name="Right Triangle 8"/>
          <p:cNvSpPr/>
          <p:nvPr/>
        </p:nvSpPr>
        <p:spPr>
          <a:xfrm>
            <a:off x="0" y="2647950"/>
            <a:ext cx="3571875" cy="4210050"/>
          </a:xfrm>
          <a:prstGeom prst="rtTriangl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 9"/>
          <p:cNvSpPr/>
          <p:nvPr/>
        </p:nvSpPr>
        <p:spPr>
          <a:xfrm>
            <a:off x="0" y="5048250"/>
            <a:ext cx="3571875" cy="1809750"/>
          </a:xfrm>
          <a:custGeom>
            <a:avLst/>
            <a:gdLst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3571875 w 3571875"/>
              <a:gd name="connsiteY2" fmla="*/ 4210050 h 4210050"/>
              <a:gd name="connsiteX3" fmla="*/ 0 w 3571875"/>
              <a:gd name="connsiteY3" fmla="*/ 4210050 h 4210050"/>
              <a:gd name="connsiteX0" fmla="*/ 0 w 3571875"/>
              <a:gd name="connsiteY0" fmla="*/ 1809750 h 1809750"/>
              <a:gd name="connsiteX1" fmla="*/ 1895475 w 3571875"/>
              <a:gd name="connsiteY1" fmla="*/ 0 h 1809750"/>
              <a:gd name="connsiteX2" fmla="*/ 3571875 w 3571875"/>
              <a:gd name="connsiteY2" fmla="*/ 1809750 h 1809750"/>
              <a:gd name="connsiteX3" fmla="*/ 0 w 3571875"/>
              <a:gd name="connsiteY3" fmla="*/ 1809750 h 1809750"/>
              <a:gd name="connsiteX0" fmla="*/ 0 w 3571875"/>
              <a:gd name="connsiteY0" fmla="*/ 1809750 h 1809750"/>
              <a:gd name="connsiteX1" fmla="*/ 2038350 w 3571875"/>
              <a:gd name="connsiteY1" fmla="*/ 0 h 1809750"/>
              <a:gd name="connsiteX2" fmla="*/ 3571875 w 3571875"/>
              <a:gd name="connsiteY2" fmla="*/ 1809750 h 1809750"/>
              <a:gd name="connsiteX3" fmla="*/ 0 w 3571875"/>
              <a:gd name="connsiteY3" fmla="*/ 1809750 h 18097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571875" h="1809750">
                <a:moveTo>
                  <a:pt x="0" y="1809750"/>
                </a:moveTo>
                <a:lnTo>
                  <a:pt x="2038350" y="0"/>
                </a:lnTo>
                <a:lnTo>
                  <a:pt x="3571875" y="1809750"/>
                </a:lnTo>
                <a:lnTo>
                  <a:pt x="0" y="1809750"/>
                </a:lnTo>
                <a:close/>
              </a:path>
            </a:pathLst>
          </a:custGeom>
          <a:solidFill>
            <a:schemeClr val="accent3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 rot="19140000">
            <a:off x="671197" y="1717501"/>
            <a:ext cx="5486400" cy="867444"/>
          </a:xfrm>
        </p:spPr>
        <p:txBody>
          <a:bodyPr anchor="b"/>
          <a:lstStyle>
            <a:lvl1pPr algn="l">
              <a:defRPr sz="2800" b="0">
                <a:latin typeface="+mj-lt"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 rot="19140000">
            <a:off x="1143479" y="2180529"/>
            <a:ext cx="6096545" cy="740664"/>
          </a:xfrm>
        </p:spPr>
        <p:txBody>
          <a:bodyPr/>
          <a:lstStyle>
            <a:lvl1pPr marL="0" indent="0">
              <a:buNone/>
              <a:defRPr sz="1400">
                <a:solidFill>
                  <a:schemeClr val="tx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B0B38A-F966-472C-A94C-F700D45EBC42}" type="datetimeFigureOut">
              <a:rPr lang="cs-CZ" smtClean="0"/>
              <a:t>11.5.2013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058558-EAD0-4E10-BC0C-D49F550E99F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B0B38A-F966-472C-A94C-F700D45EBC42}" type="datetimeFigureOut">
              <a:rPr lang="cs-CZ" smtClean="0"/>
              <a:t>11.5.2013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058558-EAD0-4E10-BC0C-D49F550E99F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4678362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4678362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B0B38A-F966-472C-A94C-F700D45EBC42}" type="datetimeFigureOut">
              <a:rPr lang="cs-CZ" smtClean="0"/>
              <a:t>11.5.2013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058558-EAD0-4E10-BC0C-D49F550E99F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/>
          <p:nvPr/>
        </p:nvSpPr>
        <p:spPr>
          <a:xfrm>
            <a:off x="-2382" y="5050633"/>
            <a:ext cx="3574257" cy="1807368"/>
          </a:xfrm>
          <a:custGeom>
            <a:avLst/>
            <a:gdLst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3571875 w 3571875"/>
              <a:gd name="connsiteY2" fmla="*/ 4210050 h 4210050"/>
              <a:gd name="connsiteX3" fmla="*/ 0 w 3571875"/>
              <a:gd name="connsiteY3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028825 w 3571875"/>
              <a:gd name="connsiteY2" fmla="*/ 2388394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028825 w 3571875"/>
              <a:gd name="connsiteY2" fmla="*/ 2205038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028825 w 3571875"/>
              <a:gd name="connsiteY2" fmla="*/ 2393157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028825 w 3571875"/>
              <a:gd name="connsiteY2" fmla="*/ 2393157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028825 w 3571875"/>
              <a:gd name="connsiteY2" fmla="*/ 2281238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028825 w 3571875"/>
              <a:gd name="connsiteY2" fmla="*/ 2393157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028825 w 3571875"/>
              <a:gd name="connsiteY2" fmla="*/ 2393157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076450 w 3571875"/>
              <a:gd name="connsiteY2" fmla="*/ 2274094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245519 w 3571875"/>
              <a:gd name="connsiteY2" fmla="*/ 2405063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038350 w 3571875"/>
              <a:gd name="connsiteY2" fmla="*/ 2405063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2433637 h 2433637"/>
              <a:gd name="connsiteX1" fmla="*/ 257175 w 3571875"/>
              <a:gd name="connsiteY1" fmla="*/ 0 h 2433637"/>
              <a:gd name="connsiteX2" fmla="*/ 2038350 w 3571875"/>
              <a:gd name="connsiteY2" fmla="*/ 628650 h 2433637"/>
              <a:gd name="connsiteX3" fmla="*/ 3571875 w 3571875"/>
              <a:gd name="connsiteY3" fmla="*/ 2433637 h 2433637"/>
              <a:gd name="connsiteX4" fmla="*/ 0 w 3571875"/>
              <a:gd name="connsiteY4" fmla="*/ 2433637 h 2433637"/>
              <a:gd name="connsiteX0" fmla="*/ 2382 w 3574257"/>
              <a:gd name="connsiteY0" fmla="*/ 1807368 h 1807368"/>
              <a:gd name="connsiteX1" fmla="*/ 0 w 3574257"/>
              <a:gd name="connsiteY1" fmla="*/ 0 h 1807368"/>
              <a:gd name="connsiteX2" fmla="*/ 2040732 w 3574257"/>
              <a:gd name="connsiteY2" fmla="*/ 2381 h 1807368"/>
              <a:gd name="connsiteX3" fmla="*/ 3574257 w 3574257"/>
              <a:gd name="connsiteY3" fmla="*/ 1807368 h 1807368"/>
              <a:gd name="connsiteX4" fmla="*/ 2382 w 3574257"/>
              <a:gd name="connsiteY4" fmla="*/ 1807368 h 1807368"/>
              <a:gd name="connsiteX0" fmla="*/ 2382 w 3574257"/>
              <a:gd name="connsiteY0" fmla="*/ 1807368 h 1807368"/>
              <a:gd name="connsiteX1" fmla="*/ 0 w 3574257"/>
              <a:gd name="connsiteY1" fmla="*/ 0 h 1807368"/>
              <a:gd name="connsiteX2" fmla="*/ 1924051 w 3574257"/>
              <a:gd name="connsiteY2" fmla="*/ 307181 h 1807368"/>
              <a:gd name="connsiteX3" fmla="*/ 3574257 w 3574257"/>
              <a:gd name="connsiteY3" fmla="*/ 1807368 h 1807368"/>
              <a:gd name="connsiteX4" fmla="*/ 2382 w 3574257"/>
              <a:gd name="connsiteY4" fmla="*/ 1807368 h 1807368"/>
              <a:gd name="connsiteX0" fmla="*/ 2382 w 3574257"/>
              <a:gd name="connsiteY0" fmla="*/ 1809749 h 1809749"/>
              <a:gd name="connsiteX1" fmla="*/ 0 w 3574257"/>
              <a:gd name="connsiteY1" fmla="*/ 2381 h 1809749"/>
              <a:gd name="connsiteX2" fmla="*/ 2038351 w 3574257"/>
              <a:gd name="connsiteY2" fmla="*/ 0 h 1809749"/>
              <a:gd name="connsiteX3" fmla="*/ 3574257 w 3574257"/>
              <a:gd name="connsiteY3" fmla="*/ 1809749 h 1809749"/>
              <a:gd name="connsiteX4" fmla="*/ 2382 w 3574257"/>
              <a:gd name="connsiteY4" fmla="*/ 1809749 h 1809749"/>
              <a:gd name="connsiteX0" fmla="*/ 2382 w 3574257"/>
              <a:gd name="connsiteY0" fmla="*/ 1807368 h 1807368"/>
              <a:gd name="connsiteX1" fmla="*/ 0 w 3574257"/>
              <a:gd name="connsiteY1" fmla="*/ 0 h 1807368"/>
              <a:gd name="connsiteX2" fmla="*/ 1640682 w 3574257"/>
              <a:gd name="connsiteY2" fmla="*/ 450057 h 1807368"/>
              <a:gd name="connsiteX3" fmla="*/ 3574257 w 3574257"/>
              <a:gd name="connsiteY3" fmla="*/ 1807368 h 1807368"/>
              <a:gd name="connsiteX4" fmla="*/ 2382 w 3574257"/>
              <a:gd name="connsiteY4" fmla="*/ 1807368 h 1807368"/>
              <a:gd name="connsiteX0" fmla="*/ 2382 w 3574257"/>
              <a:gd name="connsiteY0" fmla="*/ 1809749 h 1809749"/>
              <a:gd name="connsiteX1" fmla="*/ 0 w 3574257"/>
              <a:gd name="connsiteY1" fmla="*/ 2381 h 1809749"/>
              <a:gd name="connsiteX2" fmla="*/ 2038351 w 3574257"/>
              <a:gd name="connsiteY2" fmla="*/ 0 h 1809749"/>
              <a:gd name="connsiteX3" fmla="*/ 3574257 w 3574257"/>
              <a:gd name="connsiteY3" fmla="*/ 1809749 h 1809749"/>
              <a:gd name="connsiteX4" fmla="*/ 2382 w 3574257"/>
              <a:gd name="connsiteY4" fmla="*/ 1809749 h 1809749"/>
              <a:gd name="connsiteX0" fmla="*/ 2382 w 3574257"/>
              <a:gd name="connsiteY0" fmla="*/ 1807368 h 1807368"/>
              <a:gd name="connsiteX1" fmla="*/ 0 w 3574257"/>
              <a:gd name="connsiteY1" fmla="*/ 0 h 1807368"/>
              <a:gd name="connsiteX2" fmla="*/ 1657351 w 3574257"/>
              <a:gd name="connsiteY2" fmla="*/ 230982 h 1807368"/>
              <a:gd name="connsiteX3" fmla="*/ 3574257 w 3574257"/>
              <a:gd name="connsiteY3" fmla="*/ 1807368 h 1807368"/>
              <a:gd name="connsiteX4" fmla="*/ 2382 w 3574257"/>
              <a:gd name="connsiteY4" fmla="*/ 1807368 h 1807368"/>
              <a:gd name="connsiteX0" fmla="*/ 2382 w 3574257"/>
              <a:gd name="connsiteY0" fmla="*/ 1807368 h 1807368"/>
              <a:gd name="connsiteX1" fmla="*/ 0 w 3574257"/>
              <a:gd name="connsiteY1" fmla="*/ 0 h 1807368"/>
              <a:gd name="connsiteX2" fmla="*/ 2040732 w 3574257"/>
              <a:gd name="connsiteY2" fmla="*/ 2382 h 1807368"/>
              <a:gd name="connsiteX3" fmla="*/ 3574257 w 3574257"/>
              <a:gd name="connsiteY3" fmla="*/ 1807368 h 1807368"/>
              <a:gd name="connsiteX4" fmla="*/ 2382 w 3574257"/>
              <a:gd name="connsiteY4" fmla="*/ 1807368 h 1807368"/>
              <a:gd name="connsiteX0" fmla="*/ 2382 w 3574257"/>
              <a:gd name="connsiteY0" fmla="*/ 1807368 h 1807368"/>
              <a:gd name="connsiteX1" fmla="*/ 0 w 3574257"/>
              <a:gd name="connsiteY1" fmla="*/ 0 h 1807368"/>
              <a:gd name="connsiteX2" fmla="*/ 1774032 w 3574257"/>
              <a:gd name="connsiteY2" fmla="*/ 161925 h 1807368"/>
              <a:gd name="connsiteX3" fmla="*/ 3574257 w 3574257"/>
              <a:gd name="connsiteY3" fmla="*/ 1807368 h 1807368"/>
              <a:gd name="connsiteX4" fmla="*/ 2382 w 3574257"/>
              <a:gd name="connsiteY4" fmla="*/ 1807368 h 1807368"/>
              <a:gd name="connsiteX0" fmla="*/ 2382 w 3574257"/>
              <a:gd name="connsiteY0" fmla="*/ 1807368 h 1807368"/>
              <a:gd name="connsiteX1" fmla="*/ 0 w 3574257"/>
              <a:gd name="connsiteY1" fmla="*/ 0 h 1807368"/>
              <a:gd name="connsiteX2" fmla="*/ 1969294 w 3574257"/>
              <a:gd name="connsiteY2" fmla="*/ 21432 h 1807368"/>
              <a:gd name="connsiteX3" fmla="*/ 3574257 w 3574257"/>
              <a:gd name="connsiteY3" fmla="*/ 1807368 h 1807368"/>
              <a:gd name="connsiteX4" fmla="*/ 2382 w 3574257"/>
              <a:gd name="connsiteY4" fmla="*/ 1807368 h 1807368"/>
              <a:gd name="connsiteX0" fmla="*/ 2382 w 3574257"/>
              <a:gd name="connsiteY0" fmla="*/ 1807368 h 1807368"/>
              <a:gd name="connsiteX1" fmla="*/ 0 w 3574257"/>
              <a:gd name="connsiteY1" fmla="*/ 0 h 1807368"/>
              <a:gd name="connsiteX2" fmla="*/ 1819275 w 3574257"/>
              <a:gd name="connsiteY2" fmla="*/ 200026 h 1807368"/>
              <a:gd name="connsiteX3" fmla="*/ 3574257 w 3574257"/>
              <a:gd name="connsiteY3" fmla="*/ 1807368 h 1807368"/>
              <a:gd name="connsiteX4" fmla="*/ 2382 w 3574257"/>
              <a:gd name="connsiteY4" fmla="*/ 1807368 h 1807368"/>
              <a:gd name="connsiteX0" fmla="*/ 2382 w 3574257"/>
              <a:gd name="connsiteY0" fmla="*/ 1807368 h 1807368"/>
              <a:gd name="connsiteX1" fmla="*/ 0 w 3574257"/>
              <a:gd name="connsiteY1" fmla="*/ 0 h 1807368"/>
              <a:gd name="connsiteX2" fmla="*/ 2045494 w 3574257"/>
              <a:gd name="connsiteY2" fmla="*/ 1 h 1807368"/>
              <a:gd name="connsiteX3" fmla="*/ 3574257 w 3574257"/>
              <a:gd name="connsiteY3" fmla="*/ 1807368 h 1807368"/>
              <a:gd name="connsiteX4" fmla="*/ 2382 w 3574257"/>
              <a:gd name="connsiteY4" fmla="*/ 1807368 h 180736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574257" h="1807368">
                <a:moveTo>
                  <a:pt x="2382" y="1807368"/>
                </a:moveTo>
                <a:lnTo>
                  <a:pt x="0" y="0"/>
                </a:lnTo>
                <a:lnTo>
                  <a:pt x="2045494" y="1"/>
                </a:lnTo>
                <a:lnTo>
                  <a:pt x="3574257" y="1807368"/>
                </a:lnTo>
                <a:lnTo>
                  <a:pt x="2382" y="1807368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Freeform 7"/>
          <p:cNvSpPr/>
          <p:nvPr/>
        </p:nvSpPr>
        <p:spPr>
          <a:xfrm>
            <a:off x="-2380" y="5051292"/>
            <a:ext cx="9146380" cy="1806709"/>
          </a:xfrm>
          <a:custGeom>
            <a:avLst/>
            <a:gdLst>
              <a:gd name="connsiteX0" fmla="*/ 0 w 3350419"/>
              <a:gd name="connsiteY0" fmla="*/ 2081213 h 2083594"/>
              <a:gd name="connsiteX1" fmla="*/ 3031331 w 3350419"/>
              <a:gd name="connsiteY1" fmla="*/ 0 h 2083594"/>
              <a:gd name="connsiteX2" fmla="*/ 3350419 w 3350419"/>
              <a:gd name="connsiteY2" fmla="*/ 80963 h 2083594"/>
              <a:gd name="connsiteX3" fmla="*/ 3350419 w 3350419"/>
              <a:gd name="connsiteY3" fmla="*/ 2083594 h 2083594"/>
              <a:gd name="connsiteX4" fmla="*/ 0 w 3350419"/>
              <a:gd name="connsiteY4" fmla="*/ 2081213 h 2083594"/>
              <a:gd name="connsiteX0" fmla="*/ 0 w 3112294"/>
              <a:gd name="connsiteY0" fmla="*/ 2019301 h 2083594"/>
              <a:gd name="connsiteX1" fmla="*/ 2793206 w 3112294"/>
              <a:gd name="connsiteY1" fmla="*/ 0 h 2083594"/>
              <a:gd name="connsiteX2" fmla="*/ 3112294 w 3112294"/>
              <a:gd name="connsiteY2" fmla="*/ 80963 h 2083594"/>
              <a:gd name="connsiteX3" fmla="*/ 3112294 w 3112294"/>
              <a:gd name="connsiteY3" fmla="*/ 2083594 h 2083594"/>
              <a:gd name="connsiteX4" fmla="*/ 0 w 3112294"/>
              <a:gd name="connsiteY4" fmla="*/ 2019301 h 2083594"/>
              <a:gd name="connsiteX0" fmla="*/ 0 w 3345656"/>
              <a:gd name="connsiteY0" fmla="*/ 2097882 h 2097882"/>
              <a:gd name="connsiteX1" fmla="*/ 3026568 w 3345656"/>
              <a:gd name="connsiteY1" fmla="*/ 0 h 2097882"/>
              <a:gd name="connsiteX2" fmla="*/ 3345656 w 3345656"/>
              <a:gd name="connsiteY2" fmla="*/ 80963 h 2097882"/>
              <a:gd name="connsiteX3" fmla="*/ 3345656 w 3345656"/>
              <a:gd name="connsiteY3" fmla="*/ 2083594 h 2097882"/>
              <a:gd name="connsiteX4" fmla="*/ 0 w 3345656"/>
              <a:gd name="connsiteY4" fmla="*/ 2097882 h 2097882"/>
              <a:gd name="connsiteX0" fmla="*/ 0 w 2800350"/>
              <a:gd name="connsiteY0" fmla="*/ 1935957 h 2083594"/>
              <a:gd name="connsiteX1" fmla="*/ 2481262 w 2800350"/>
              <a:gd name="connsiteY1" fmla="*/ 0 h 2083594"/>
              <a:gd name="connsiteX2" fmla="*/ 2800350 w 2800350"/>
              <a:gd name="connsiteY2" fmla="*/ 80963 h 2083594"/>
              <a:gd name="connsiteX3" fmla="*/ 2800350 w 2800350"/>
              <a:gd name="connsiteY3" fmla="*/ 2083594 h 2083594"/>
              <a:gd name="connsiteX4" fmla="*/ 0 w 2800350"/>
              <a:gd name="connsiteY4" fmla="*/ 1935957 h 2083594"/>
              <a:gd name="connsiteX0" fmla="*/ 0 w 3352800"/>
              <a:gd name="connsiteY0" fmla="*/ 2083594 h 2083594"/>
              <a:gd name="connsiteX1" fmla="*/ 3033712 w 3352800"/>
              <a:gd name="connsiteY1" fmla="*/ 0 h 2083594"/>
              <a:gd name="connsiteX2" fmla="*/ 3352800 w 3352800"/>
              <a:gd name="connsiteY2" fmla="*/ 80963 h 2083594"/>
              <a:gd name="connsiteX3" fmla="*/ 3352800 w 3352800"/>
              <a:gd name="connsiteY3" fmla="*/ 2083594 h 2083594"/>
              <a:gd name="connsiteX4" fmla="*/ 0 w 3352800"/>
              <a:gd name="connsiteY4" fmla="*/ 2083594 h 2083594"/>
              <a:gd name="connsiteX0" fmla="*/ 0 w 3352800"/>
              <a:gd name="connsiteY0" fmla="*/ 2002631 h 2002631"/>
              <a:gd name="connsiteX1" fmla="*/ 3033712 w 3352800"/>
              <a:gd name="connsiteY1" fmla="*/ 157162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988469 w 3352800"/>
              <a:gd name="connsiteY1" fmla="*/ 59530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33966 w 3352800"/>
              <a:gd name="connsiteY1" fmla="*/ 425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45314 w 3352800"/>
              <a:gd name="connsiteY1" fmla="*/ 12246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34839 w 3352800"/>
              <a:gd name="connsiteY1" fmla="*/ 425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75865 w 3352800"/>
              <a:gd name="connsiteY1" fmla="*/ 81782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901 h 2002901"/>
              <a:gd name="connsiteX1" fmla="*/ 2836585 w 3352800"/>
              <a:gd name="connsiteY1" fmla="*/ 0 h 2002901"/>
              <a:gd name="connsiteX2" fmla="*/ 3352800 w 3352800"/>
              <a:gd name="connsiteY2" fmla="*/ 270 h 2002901"/>
              <a:gd name="connsiteX3" fmla="*/ 3352800 w 3352800"/>
              <a:gd name="connsiteY3" fmla="*/ 2002901 h 2002901"/>
              <a:gd name="connsiteX4" fmla="*/ 0 w 3352800"/>
              <a:gd name="connsiteY4" fmla="*/ 2002901 h 2002901"/>
              <a:gd name="connsiteX0" fmla="*/ 0 w 3352800"/>
              <a:gd name="connsiteY0" fmla="*/ 2002631 h 2002631"/>
              <a:gd name="connsiteX1" fmla="*/ 754045 w 3352800"/>
              <a:gd name="connsiteY1" fmla="*/ 1468326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534305 h 534305"/>
              <a:gd name="connsiteX1" fmla="*/ 754045 w 3352800"/>
              <a:gd name="connsiteY1" fmla="*/ 0 h 534305"/>
              <a:gd name="connsiteX2" fmla="*/ 3352800 w 3352800"/>
              <a:gd name="connsiteY2" fmla="*/ 7687 h 534305"/>
              <a:gd name="connsiteX3" fmla="*/ 3352800 w 3352800"/>
              <a:gd name="connsiteY3" fmla="*/ 534305 h 534305"/>
              <a:gd name="connsiteX4" fmla="*/ 0 w 3352800"/>
              <a:gd name="connsiteY4" fmla="*/ 534305 h 534305"/>
              <a:gd name="connsiteX0" fmla="*/ 0 w 3352800"/>
              <a:gd name="connsiteY0" fmla="*/ 534305 h 534305"/>
              <a:gd name="connsiteX1" fmla="*/ 754045 w 3352800"/>
              <a:gd name="connsiteY1" fmla="*/ 0 h 534305"/>
              <a:gd name="connsiteX2" fmla="*/ 3352800 w 3352800"/>
              <a:gd name="connsiteY2" fmla="*/ 7687 h 534305"/>
              <a:gd name="connsiteX3" fmla="*/ 3352800 w 3352800"/>
              <a:gd name="connsiteY3" fmla="*/ 534305 h 534305"/>
              <a:gd name="connsiteX4" fmla="*/ 0 w 3352800"/>
              <a:gd name="connsiteY4" fmla="*/ 534305 h 534305"/>
              <a:gd name="connsiteX0" fmla="*/ 0 w 3352800"/>
              <a:gd name="connsiteY0" fmla="*/ 526618 h 526618"/>
              <a:gd name="connsiteX1" fmla="*/ 980611 w 3352800"/>
              <a:gd name="connsiteY1" fmla="*/ 93681 h 526618"/>
              <a:gd name="connsiteX2" fmla="*/ 3352800 w 3352800"/>
              <a:gd name="connsiteY2" fmla="*/ 0 h 526618"/>
              <a:gd name="connsiteX3" fmla="*/ 3352800 w 3352800"/>
              <a:gd name="connsiteY3" fmla="*/ 526618 h 526618"/>
              <a:gd name="connsiteX4" fmla="*/ 0 w 3352800"/>
              <a:gd name="connsiteY4" fmla="*/ 526618 h 526618"/>
              <a:gd name="connsiteX0" fmla="*/ 0 w 3352800"/>
              <a:gd name="connsiteY0" fmla="*/ 526888 h 526888"/>
              <a:gd name="connsiteX1" fmla="*/ 744735 w 3352800"/>
              <a:gd name="connsiteY1" fmla="*/ 0 h 526888"/>
              <a:gd name="connsiteX2" fmla="*/ 3352800 w 3352800"/>
              <a:gd name="connsiteY2" fmla="*/ 270 h 526888"/>
              <a:gd name="connsiteX3" fmla="*/ 3352800 w 3352800"/>
              <a:gd name="connsiteY3" fmla="*/ 526888 h 526888"/>
              <a:gd name="connsiteX4" fmla="*/ 0 w 3352800"/>
              <a:gd name="connsiteY4" fmla="*/ 526888 h 526888"/>
              <a:gd name="connsiteX0" fmla="*/ 0 w 3352800"/>
              <a:gd name="connsiteY0" fmla="*/ 526618 h 526618"/>
              <a:gd name="connsiteX1" fmla="*/ 811948 w 3352800"/>
              <a:gd name="connsiteY1" fmla="*/ 60921 h 526618"/>
              <a:gd name="connsiteX2" fmla="*/ 3352800 w 3352800"/>
              <a:gd name="connsiteY2" fmla="*/ 0 h 526618"/>
              <a:gd name="connsiteX3" fmla="*/ 3352800 w 3352800"/>
              <a:gd name="connsiteY3" fmla="*/ 526618 h 526618"/>
              <a:gd name="connsiteX4" fmla="*/ 0 w 3352800"/>
              <a:gd name="connsiteY4" fmla="*/ 526618 h 526618"/>
              <a:gd name="connsiteX0" fmla="*/ 0 w 3352800"/>
              <a:gd name="connsiteY0" fmla="*/ 527584 h 527584"/>
              <a:gd name="connsiteX1" fmla="*/ 751718 w 3352800"/>
              <a:gd name="connsiteY1" fmla="*/ 0 h 527584"/>
              <a:gd name="connsiteX2" fmla="*/ 3352800 w 3352800"/>
              <a:gd name="connsiteY2" fmla="*/ 966 h 527584"/>
              <a:gd name="connsiteX3" fmla="*/ 3352800 w 3352800"/>
              <a:gd name="connsiteY3" fmla="*/ 527584 h 527584"/>
              <a:gd name="connsiteX4" fmla="*/ 0 w 3352800"/>
              <a:gd name="connsiteY4" fmla="*/ 527584 h 527584"/>
              <a:gd name="connsiteX0" fmla="*/ 0 w 3352800"/>
              <a:gd name="connsiteY0" fmla="*/ 527584 h 527584"/>
              <a:gd name="connsiteX1" fmla="*/ 751718 w 3352800"/>
              <a:gd name="connsiteY1" fmla="*/ 0 h 527584"/>
              <a:gd name="connsiteX2" fmla="*/ 3241069 w 3352800"/>
              <a:gd name="connsiteY2" fmla="*/ 94144 h 527584"/>
              <a:gd name="connsiteX3" fmla="*/ 3352800 w 3352800"/>
              <a:gd name="connsiteY3" fmla="*/ 527584 h 527584"/>
              <a:gd name="connsiteX4" fmla="*/ 0 w 3352800"/>
              <a:gd name="connsiteY4" fmla="*/ 527584 h 527584"/>
              <a:gd name="connsiteX0" fmla="*/ 0 w 3352800"/>
              <a:gd name="connsiteY0" fmla="*/ 527584 h 527584"/>
              <a:gd name="connsiteX1" fmla="*/ 751718 w 3352800"/>
              <a:gd name="connsiteY1" fmla="*/ 0 h 527584"/>
              <a:gd name="connsiteX2" fmla="*/ 3352800 w 3352800"/>
              <a:gd name="connsiteY2" fmla="*/ 271 h 527584"/>
              <a:gd name="connsiteX3" fmla="*/ 3352800 w 3352800"/>
              <a:gd name="connsiteY3" fmla="*/ 527584 h 527584"/>
              <a:gd name="connsiteX4" fmla="*/ 0 w 3352800"/>
              <a:gd name="connsiteY4" fmla="*/ 527584 h 527584"/>
              <a:gd name="connsiteX0" fmla="*/ 0 w 3352800"/>
              <a:gd name="connsiteY0" fmla="*/ 527313 h 527313"/>
              <a:gd name="connsiteX1" fmla="*/ 900984 w 3352800"/>
              <a:gd name="connsiteY1" fmla="*/ 97774 h 527313"/>
              <a:gd name="connsiteX2" fmla="*/ 3352800 w 3352800"/>
              <a:gd name="connsiteY2" fmla="*/ 0 h 527313"/>
              <a:gd name="connsiteX3" fmla="*/ 3352800 w 3352800"/>
              <a:gd name="connsiteY3" fmla="*/ 527313 h 527313"/>
              <a:gd name="connsiteX4" fmla="*/ 0 w 3352800"/>
              <a:gd name="connsiteY4" fmla="*/ 527313 h 527313"/>
              <a:gd name="connsiteX0" fmla="*/ 0 w 3352800"/>
              <a:gd name="connsiteY0" fmla="*/ 527584 h 527584"/>
              <a:gd name="connsiteX1" fmla="*/ 748227 w 3352800"/>
              <a:gd name="connsiteY1" fmla="*/ 0 h 527584"/>
              <a:gd name="connsiteX2" fmla="*/ 3352800 w 3352800"/>
              <a:gd name="connsiteY2" fmla="*/ 271 h 527584"/>
              <a:gd name="connsiteX3" fmla="*/ 3352800 w 3352800"/>
              <a:gd name="connsiteY3" fmla="*/ 527584 h 527584"/>
              <a:gd name="connsiteX4" fmla="*/ 0 w 3352800"/>
              <a:gd name="connsiteY4" fmla="*/ 527584 h 52758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352800" h="527584">
                <a:moveTo>
                  <a:pt x="0" y="527584"/>
                </a:moveTo>
                <a:lnTo>
                  <a:pt x="748227" y="0"/>
                </a:lnTo>
                <a:lnTo>
                  <a:pt x="3352800" y="271"/>
                </a:lnTo>
                <a:lnTo>
                  <a:pt x="3352800" y="527584"/>
                </a:lnTo>
                <a:lnTo>
                  <a:pt x="0" y="527584"/>
                </a:lnTo>
                <a:close/>
              </a:path>
            </a:pathLst>
          </a:custGeom>
          <a:solidFill>
            <a:schemeClr val="accent3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22960" y="365760"/>
            <a:ext cx="7520940" cy="548640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22960" y="1100628"/>
            <a:ext cx="7520940" cy="35798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19140000">
            <a:off x="201168" y="5870448"/>
            <a:ext cx="2176272" cy="201168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rgbClr val="FFFFFF"/>
                </a:solidFill>
              </a:defRPr>
            </a:lvl1pPr>
          </a:lstStyle>
          <a:p>
            <a:fld id="{24B0B38A-F966-472C-A94C-F700D45EBC42}" type="datetimeFigureOut">
              <a:rPr lang="cs-CZ" smtClean="0"/>
              <a:t>11.5.2013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517514" y="6285122"/>
            <a:ext cx="4724400" cy="27432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cap="all" spc="200" baseline="0">
                <a:solidFill>
                  <a:srgbClr val="FFFFFF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401038" y="6170822"/>
            <a:ext cx="502920" cy="502920"/>
          </a:xfrm>
          <a:prstGeom prst="ellipse">
            <a:avLst/>
          </a:prstGeom>
          <a:ln w="19050">
            <a:solidFill>
              <a:srgbClr val="FFFFFF"/>
            </a:solidFill>
          </a:ln>
        </p:spPr>
        <p:txBody>
          <a:bodyPr vert="horz" lIns="9144" tIns="9144" rIns="9144" bIns="9144" rtlCol="0" anchor="ctr">
            <a:normAutofit/>
          </a:bodyPr>
          <a:lstStyle>
            <a:lvl1pPr algn="ctr">
              <a:defRPr sz="1650">
                <a:solidFill>
                  <a:srgbClr val="FFFFFF"/>
                </a:solidFill>
              </a:defRPr>
            </a:lvl1pPr>
          </a:lstStyle>
          <a:p>
            <a:fld id="{68058558-EAD0-4E10-BC0C-D49F550E99FD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57" r:id="rId1"/>
    <p:sldLayoutId id="2147483758" r:id="rId2"/>
    <p:sldLayoutId id="2147483759" r:id="rId3"/>
    <p:sldLayoutId id="2147483760" r:id="rId4"/>
    <p:sldLayoutId id="2147483761" r:id="rId5"/>
    <p:sldLayoutId id="2147483762" r:id="rId6"/>
    <p:sldLayoutId id="2147483763" r:id="rId7"/>
    <p:sldLayoutId id="2147483764" r:id="rId8"/>
    <p:sldLayoutId id="2147483765" r:id="rId9"/>
    <p:sldLayoutId id="2147483766" r:id="rId10"/>
    <p:sldLayoutId id="2147483767" r:id="rId11"/>
  </p:sldLayoutIdLst>
  <p:txStyles>
    <p:titleStyle>
      <a:lvl1pPr algn="l" defTabSz="914400" rtl="0" eaLnBrk="1" latinLnBrk="0" hangingPunct="1">
        <a:spcBef>
          <a:spcPct val="0"/>
        </a:spcBef>
        <a:buNone/>
        <a:defRPr sz="2800" kern="1200" cap="all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ts val="800"/>
        </a:spcBef>
        <a:buFont typeface="Arial" pitchFamily="34" charset="0"/>
        <a:buNone/>
        <a:defRPr sz="1600" b="1" kern="1200">
          <a:solidFill>
            <a:schemeClr val="tx1"/>
          </a:solidFill>
          <a:latin typeface="+mn-lt"/>
          <a:ea typeface="+mn-ea"/>
          <a:cs typeface="+mn-cs"/>
        </a:defRPr>
      </a:lvl1pPr>
      <a:lvl2pPr marL="173736" indent="-173736" algn="l" defTabSz="914400" rtl="0" eaLnBrk="1" latinLnBrk="0" hangingPunct="1">
        <a:spcBef>
          <a:spcPts val="300"/>
        </a:spcBef>
        <a:buClr>
          <a:schemeClr val="accent2"/>
        </a:buClr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2pPr>
      <a:lvl3pPr marL="402336" indent="-164592" algn="l" defTabSz="914400" rtl="0" eaLnBrk="1" latinLnBrk="0" hangingPunct="1">
        <a:spcBef>
          <a:spcPts val="300"/>
        </a:spcBef>
        <a:buClr>
          <a:schemeClr val="accent2"/>
        </a:buClr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630936" indent="-164592" algn="l" defTabSz="914400" rtl="0" eaLnBrk="1" latinLnBrk="0" hangingPunct="1">
        <a:spcBef>
          <a:spcPts val="300"/>
        </a:spcBef>
        <a:buClr>
          <a:schemeClr val="accent2"/>
        </a:buClr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859536" indent="-173736" algn="l" defTabSz="914400" rtl="0" eaLnBrk="1" latinLnBrk="0" hangingPunct="1">
        <a:spcBef>
          <a:spcPts val="300"/>
        </a:spcBef>
        <a:buClr>
          <a:schemeClr val="accent2"/>
        </a:buClr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097280" indent="-173736" algn="l" defTabSz="914400" rtl="0" eaLnBrk="1" latinLnBrk="0" hangingPunct="1">
        <a:spcBef>
          <a:spcPts val="300"/>
        </a:spcBef>
        <a:buClr>
          <a:schemeClr val="accent2"/>
        </a:buClr>
        <a:buFont typeface="Wingdings" pitchFamily="2" charset="2"/>
        <a:buChar char="§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1353312" indent="-164592" algn="l" defTabSz="914400" rtl="0" eaLnBrk="1" latinLnBrk="0" hangingPunct="1">
        <a:spcBef>
          <a:spcPts val="300"/>
        </a:spcBef>
        <a:buClr>
          <a:schemeClr val="accent2"/>
        </a:buClr>
        <a:buFont typeface="Wingdings" pitchFamily="2" charset="2"/>
        <a:buChar char="§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1581912" indent="-164592" algn="l" defTabSz="914400" rtl="0" eaLnBrk="1" latinLnBrk="0" hangingPunct="1">
        <a:spcBef>
          <a:spcPts val="300"/>
        </a:spcBef>
        <a:buClr>
          <a:schemeClr val="accent2"/>
        </a:buClr>
        <a:buFont typeface="Wingdings" pitchFamily="2" charset="2"/>
        <a:buChar char="§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1792224" indent="-164592" algn="l" defTabSz="914400" rtl="0" eaLnBrk="1" latinLnBrk="0" hangingPunct="1">
        <a:spcBef>
          <a:spcPts val="300"/>
        </a:spcBef>
        <a:buClr>
          <a:schemeClr val="accent2"/>
        </a:buClr>
        <a:buFont typeface="Wingdings" pitchFamily="2" charset="2"/>
        <a:buChar char="§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audio" Target="../media/media4.wav"/><Relationship Id="rId13" Type="http://schemas.microsoft.com/office/2007/relationships/media" Target="../media/media7.wav"/><Relationship Id="rId18" Type="http://schemas.openxmlformats.org/officeDocument/2006/relationships/notesSlide" Target="../notesSlides/notesSlide1.xml"/><Relationship Id="rId26" Type="http://schemas.openxmlformats.org/officeDocument/2006/relationships/diagramQuickStyle" Target="../diagrams/quickStyle2.xml"/><Relationship Id="rId3" Type="http://schemas.microsoft.com/office/2007/relationships/media" Target="../media/media2.wav"/><Relationship Id="rId21" Type="http://schemas.openxmlformats.org/officeDocument/2006/relationships/diagramQuickStyle" Target="../diagrams/quickStyle1.xml"/><Relationship Id="rId7" Type="http://schemas.microsoft.com/office/2007/relationships/media" Target="../media/media4.wav"/><Relationship Id="rId12" Type="http://schemas.openxmlformats.org/officeDocument/2006/relationships/audio" Target="../media/media6.wav"/><Relationship Id="rId17" Type="http://schemas.openxmlformats.org/officeDocument/2006/relationships/slideLayout" Target="../slideLayouts/slideLayout1.xml"/><Relationship Id="rId25" Type="http://schemas.openxmlformats.org/officeDocument/2006/relationships/diagramLayout" Target="../diagrams/layout2.xml"/><Relationship Id="rId2" Type="http://schemas.openxmlformats.org/officeDocument/2006/relationships/audio" Target="../media/media1.wav"/><Relationship Id="rId16" Type="http://schemas.openxmlformats.org/officeDocument/2006/relationships/audio" Target="../media/media8.wav"/><Relationship Id="rId20" Type="http://schemas.openxmlformats.org/officeDocument/2006/relationships/diagramLayout" Target="../diagrams/layout1.xml"/><Relationship Id="rId29" Type="http://schemas.openxmlformats.org/officeDocument/2006/relationships/image" Target="../media/image4.png"/><Relationship Id="rId1" Type="http://schemas.microsoft.com/office/2007/relationships/media" Target="../media/media1.wav"/><Relationship Id="rId6" Type="http://schemas.openxmlformats.org/officeDocument/2006/relationships/audio" Target="../media/media3.wav"/><Relationship Id="rId11" Type="http://schemas.microsoft.com/office/2007/relationships/media" Target="../media/media6.wav"/><Relationship Id="rId24" Type="http://schemas.openxmlformats.org/officeDocument/2006/relationships/diagramData" Target="../diagrams/data2.xml"/><Relationship Id="rId5" Type="http://schemas.microsoft.com/office/2007/relationships/media" Target="../media/media3.wav"/><Relationship Id="rId15" Type="http://schemas.microsoft.com/office/2007/relationships/media" Target="../media/media8.wav"/><Relationship Id="rId23" Type="http://schemas.microsoft.com/office/2007/relationships/diagramDrawing" Target="../diagrams/drawing1.xml"/><Relationship Id="rId28" Type="http://schemas.microsoft.com/office/2007/relationships/diagramDrawing" Target="../diagrams/drawing2.xml"/><Relationship Id="rId10" Type="http://schemas.openxmlformats.org/officeDocument/2006/relationships/audio" Target="../media/media5.wav"/><Relationship Id="rId19" Type="http://schemas.openxmlformats.org/officeDocument/2006/relationships/diagramData" Target="../diagrams/data1.xml"/><Relationship Id="rId4" Type="http://schemas.openxmlformats.org/officeDocument/2006/relationships/audio" Target="../media/media2.wav"/><Relationship Id="rId9" Type="http://schemas.microsoft.com/office/2007/relationships/media" Target="../media/media5.wav"/><Relationship Id="rId14" Type="http://schemas.openxmlformats.org/officeDocument/2006/relationships/audio" Target="../media/media7.wav"/><Relationship Id="rId22" Type="http://schemas.openxmlformats.org/officeDocument/2006/relationships/diagramColors" Target="../diagrams/colors1.xml"/><Relationship Id="rId27" Type="http://schemas.openxmlformats.org/officeDocument/2006/relationships/diagramColors" Target="../diagrams/colors2.xml"/><Relationship Id="rId30" Type="http://schemas.openxmlformats.org/officeDocument/2006/relationships/comments" Target="../comments/comment1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audio" Target="../media/media12.wav"/><Relationship Id="rId13" Type="http://schemas.microsoft.com/office/2007/relationships/media" Target="../media/media15.wav"/><Relationship Id="rId18" Type="http://schemas.openxmlformats.org/officeDocument/2006/relationships/diagramData" Target="../diagrams/data3.xml"/><Relationship Id="rId26" Type="http://schemas.openxmlformats.org/officeDocument/2006/relationships/diagramColors" Target="../diagrams/colors4.xml"/><Relationship Id="rId3" Type="http://schemas.microsoft.com/office/2007/relationships/media" Target="../media/media10.wav"/><Relationship Id="rId21" Type="http://schemas.openxmlformats.org/officeDocument/2006/relationships/diagramColors" Target="../diagrams/colors3.xml"/><Relationship Id="rId7" Type="http://schemas.microsoft.com/office/2007/relationships/media" Target="../media/media12.wav"/><Relationship Id="rId12" Type="http://schemas.openxmlformats.org/officeDocument/2006/relationships/audio" Target="../media/media14.wav"/><Relationship Id="rId17" Type="http://schemas.openxmlformats.org/officeDocument/2006/relationships/slideLayout" Target="../slideLayouts/slideLayout2.xml"/><Relationship Id="rId25" Type="http://schemas.openxmlformats.org/officeDocument/2006/relationships/diagramQuickStyle" Target="../diagrams/quickStyle4.xml"/><Relationship Id="rId33" Type="http://schemas.openxmlformats.org/officeDocument/2006/relationships/comments" Target="../comments/comment2.xml"/><Relationship Id="rId2" Type="http://schemas.openxmlformats.org/officeDocument/2006/relationships/audio" Target="../media/media9.wav"/><Relationship Id="rId16" Type="http://schemas.openxmlformats.org/officeDocument/2006/relationships/audio" Target="../media/media16.wav"/><Relationship Id="rId20" Type="http://schemas.openxmlformats.org/officeDocument/2006/relationships/diagramQuickStyle" Target="../diagrams/quickStyle3.xml"/><Relationship Id="rId29" Type="http://schemas.openxmlformats.org/officeDocument/2006/relationships/image" Target="../media/image4.png"/><Relationship Id="rId1" Type="http://schemas.microsoft.com/office/2007/relationships/media" Target="../media/media9.wav"/><Relationship Id="rId6" Type="http://schemas.openxmlformats.org/officeDocument/2006/relationships/audio" Target="../media/media11.wav"/><Relationship Id="rId11" Type="http://schemas.microsoft.com/office/2007/relationships/media" Target="../media/media14.wav"/><Relationship Id="rId24" Type="http://schemas.openxmlformats.org/officeDocument/2006/relationships/diagramLayout" Target="../diagrams/layout4.xml"/><Relationship Id="rId32" Type="http://schemas.openxmlformats.org/officeDocument/2006/relationships/image" Target="../media/image7.png"/><Relationship Id="rId5" Type="http://schemas.microsoft.com/office/2007/relationships/media" Target="../media/media11.wav"/><Relationship Id="rId15" Type="http://schemas.microsoft.com/office/2007/relationships/media" Target="../media/media16.wav"/><Relationship Id="rId23" Type="http://schemas.openxmlformats.org/officeDocument/2006/relationships/diagramData" Target="../diagrams/data4.xml"/><Relationship Id="rId28" Type="http://schemas.openxmlformats.org/officeDocument/2006/relationships/image" Target="../media/image3.jpeg"/><Relationship Id="rId10" Type="http://schemas.openxmlformats.org/officeDocument/2006/relationships/audio" Target="../media/media13.wav"/><Relationship Id="rId19" Type="http://schemas.openxmlformats.org/officeDocument/2006/relationships/diagramLayout" Target="../diagrams/layout3.xml"/><Relationship Id="rId31" Type="http://schemas.openxmlformats.org/officeDocument/2006/relationships/image" Target="../media/image6.png"/><Relationship Id="rId4" Type="http://schemas.openxmlformats.org/officeDocument/2006/relationships/audio" Target="../media/media10.wav"/><Relationship Id="rId9" Type="http://schemas.microsoft.com/office/2007/relationships/media" Target="../media/media13.wav"/><Relationship Id="rId14" Type="http://schemas.openxmlformats.org/officeDocument/2006/relationships/audio" Target="../media/media15.wav"/><Relationship Id="rId22" Type="http://schemas.microsoft.com/office/2007/relationships/diagramDrawing" Target="../diagrams/drawing3.xml"/><Relationship Id="rId27" Type="http://schemas.microsoft.com/office/2007/relationships/diagramDrawing" Target="../diagrams/drawing4.xml"/><Relationship Id="rId30" Type="http://schemas.openxmlformats.org/officeDocument/2006/relationships/image" Target="../media/image5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 txBox="1">
            <a:spLocks noGrp="1"/>
          </p:cNvSpPr>
          <p:nvPr>
            <p:ph type="title"/>
          </p:nvPr>
        </p:nvSpPr>
        <p:spPr>
          <a:xfrm>
            <a:off x="822960" y="365760"/>
            <a:ext cx="7520940" cy="523220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  <a:effectLst/>
        </p:spPr>
        <p:txBody>
          <a:bodyPr vert="horz" wrap="square" lIns="91440" tIns="45720" rIns="91440" bIns="45720" rtlCol="0" anchor="t" anchorCtr="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>
            <a:defPPr>
              <a:defRPr lang="cs-CZ"/>
            </a:defPPr>
            <a:lvl1pPr marL="0" indent="-320040" algn="l" defTabSz="914400" rtl="0" eaLnBrk="1" latinLnBrk="0" hangingPunct="1">
              <a:spcBef>
                <a:spcPct val="0"/>
              </a:spcBef>
              <a:buClr>
                <a:schemeClr val="accent6">
                  <a:lumMod val="75000"/>
                </a:schemeClr>
              </a:buClr>
              <a:buSzPct val="128000"/>
              <a:buFont typeface="Georgia" pitchFamily="18" charset="0"/>
              <a:buChar char="*"/>
              <a:defRPr sz="1800" b="1" i="0" kern="1200">
                <a:solidFill>
                  <a:schemeClr val="tx1"/>
                </a:solidFill>
                <a:effectLst>
                  <a:reflection blurRad="6350" stA="55000" endA="300" endPos="45500" dir="5400000" sy="-100000" algn="bl" rotWithShape="0"/>
                </a:effectLst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sz="2800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VY_32_INOVACE_14_POČÍTÁNÍ ZPAMĚTI 2</a:t>
            </a:r>
            <a:endParaRPr lang="cs-CZ" sz="2800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6" name="Podnadpis 2"/>
          <p:cNvSpPr txBox="1">
            <a:spLocks noGrp="1"/>
          </p:cNvSpPr>
          <p:nvPr>
            <p:ph idx="4294967295"/>
          </p:nvPr>
        </p:nvSpPr>
        <p:spPr>
          <a:xfrm>
            <a:off x="1043492" y="2323653"/>
            <a:ext cx="6777317" cy="961331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</p:spPr>
        <p:txBody>
          <a:bodyPr vert="horz" lIns="91440" tIns="45720" rIns="91440" bIns="45720" rtlCol="0">
            <a:normAutofit fontScale="62500" lnSpcReduction="20000"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dirty="0" smtClean="0"/>
              <a:t>Autorem materiálu a všech jeho částí, není-li uvedeno jinak, je Mgr. Marie Nováková, financováno z ESF </a:t>
            </a:r>
          </a:p>
          <a:p>
            <a:r>
              <a:rPr lang="cs-CZ" dirty="0" smtClean="0"/>
              <a:t>a státního rozpočtu.</a:t>
            </a:r>
            <a:endParaRPr lang="cs-CZ" dirty="0"/>
          </a:p>
        </p:txBody>
      </p:sp>
      <p:pic>
        <p:nvPicPr>
          <p:cNvPr id="7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19097" y="3501008"/>
            <a:ext cx="3452732" cy="1218356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55290217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2688217" y="206981"/>
            <a:ext cx="437613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VY_32_INOVACE_14_POČÍTÁME ZPAMĚTI 2</a:t>
            </a:r>
            <a:endParaRPr lang="cs-CZ" dirty="0"/>
          </a:p>
        </p:txBody>
      </p:sp>
      <p:sp>
        <p:nvSpPr>
          <p:cNvPr id="3" name="Obdélník 2"/>
          <p:cNvSpPr/>
          <p:nvPr/>
        </p:nvSpPr>
        <p:spPr>
          <a:xfrm>
            <a:off x="873648" y="558107"/>
            <a:ext cx="7684736" cy="523220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</p:spPr>
        <p:txBody>
          <a:bodyPr wrap="square" lIns="91440" tIns="45720" rIns="91440" bIns="45720">
            <a:spAutoFit/>
            <a:scene3d>
              <a:camera prst="orthographicFront"/>
              <a:lightRig rig="balanced" dir="t">
                <a:rot lat="0" lon="0" rev="2100000"/>
              </a:lightRig>
            </a:scene3d>
            <a:sp3d extrusionH="57150" prstMaterial="metal">
              <a:bevelT w="38100" h="25400"/>
              <a:contourClr>
                <a:schemeClr val="bg2"/>
              </a:contourClr>
            </a:sp3d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sz="2800" b="1" dirty="0" smtClean="0">
                <a:ln w="50800"/>
                <a:solidFill>
                  <a:srgbClr val="7030A0"/>
                </a:solidFill>
              </a:rPr>
              <a:t>POČÍTÁNÍ ZPAMĚTI – 2. ROČNÍK</a:t>
            </a:r>
          </a:p>
        </p:txBody>
      </p:sp>
      <p:sp>
        <p:nvSpPr>
          <p:cNvPr id="5" name="Obdélník 4"/>
          <p:cNvSpPr/>
          <p:nvPr/>
        </p:nvSpPr>
        <p:spPr>
          <a:xfrm>
            <a:off x="1116826" y="1081601"/>
            <a:ext cx="7230826" cy="58477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sz="32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ODČÍTÁNÍ DO 100 </a:t>
            </a:r>
            <a:r>
              <a:rPr lang="cs-CZ" sz="3200" b="1" dirty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S</a:t>
            </a:r>
            <a:r>
              <a:rPr lang="cs-CZ" sz="32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 PŘECHODEM PŘES 10</a:t>
            </a:r>
            <a:endParaRPr lang="cs-CZ" sz="3200" b="1" cap="none" spc="0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graphicFrame>
        <p:nvGraphicFramePr>
          <p:cNvPr id="2" name="Diagram 1"/>
          <p:cNvGraphicFramePr/>
          <p:nvPr>
            <p:extLst>
              <p:ext uri="{D42A27DB-BD31-4B8C-83A1-F6EECF244321}">
                <p14:modId xmlns:p14="http://schemas.microsoft.com/office/powerpoint/2010/main" val="1663277200"/>
              </p:ext>
            </p:extLst>
          </p:nvPr>
        </p:nvGraphicFramePr>
        <p:xfrm>
          <a:off x="878872" y="2132856"/>
          <a:ext cx="3208239" cy="260806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19" r:lo="rId20" r:qs="rId21" r:cs="rId22"/>
          </a:graphicData>
        </a:graphic>
      </p:graphicFrame>
      <p:graphicFrame>
        <p:nvGraphicFramePr>
          <p:cNvPr id="6" name="Diagram 5"/>
          <p:cNvGraphicFramePr/>
          <p:nvPr>
            <p:extLst>
              <p:ext uri="{D42A27DB-BD31-4B8C-83A1-F6EECF244321}">
                <p14:modId xmlns:p14="http://schemas.microsoft.com/office/powerpoint/2010/main" val="940565115"/>
              </p:ext>
            </p:extLst>
          </p:nvPr>
        </p:nvGraphicFramePr>
        <p:xfrm>
          <a:off x="5162379" y="2132856"/>
          <a:ext cx="3208239" cy="260806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4" r:lo="rId25" r:qs="rId26" r:cs="rId27"/>
          </a:graphicData>
        </a:graphic>
      </p:graphicFrame>
      <p:pic>
        <p:nvPicPr>
          <p:cNvPr id="8" name="Nahraný zvuk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29"/>
          <a:stretch>
            <a:fillRect/>
          </a:stretch>
        </p:blipFill>
        <p:spPr>
          <a:xfrm>
            <a:off x="1475656" y="5023042"/>
            <a:ext cx="609600" cy="609600"/>
          </a:xfrm>
          <a:prstGeom prst="rect">
            <a:avLst/>
          </a:prstGeom>
        </p:spPr>
      </p:pic>
      <p:pic>
        <p:nvPicPr>
          <p:cNvPr id="9" name="Nahraný zvuk">
            <a:hlinkClick r:id="" action="ppaction://media"/>
          </p:cNvPr>
          <p:cNvPicPr>
            <a:picLocks noChangeAspect="1"/>
          </p:cNvPicPr>
          <p:nvPr>
            <a:audioFile r:link="rId4"/>
            <p:extLst>
              <p:ext uri="{DAA4B4D4-6D71-4841-9C94-3DE7FCFB9230}">
                <p14:media xmlns:p14="http://schemas.microsoft.com/office/powerpoint/2010/main" r:embed="rId3"/>
              </p:ext>
            </p:extLst>
          </p:nvPr>
        </p:nvPicPr>
        <p:blipFill>
          <a:blip r:embed="rId29"/>
          <a:stretch>
            <a:fillRect/>
          </a:stretch>
        </p:blipFill>
        <p:spPr>
          <a:xfrm>
            <a:off x="264048" y="5023042"/>
            <a:ext cx="609600" cy="609600"/>
          </a:xfrm>
          <a:prstGeom prst="rect">
            <a:avLst/>
          </a:prstGeom>
        </p:spPr>
      </p:pic>
      <p:pic>
        <p:nvPicPr>
          <p:cNvPr id="10" name="Nahraný zvuk">
            <a:hlinkClick r:id="" action="ppaction://media"/>
          </p:cNvPr>
          <p:cNvPicPr>
            <a:picLocks noChangeAspect="1"/>
          </p:cNvPicPr>
          <p:nvPr>
            <a:audioFile r:link="rId6"/>
            <p:extLst>
              <p:ext uri="{DAA4B4D4-6D71-4841-9C94-3DE7FCFB9230}">
                <p14:media xmlns:p14="http://schemas.microsoft.com/office/powerpoint/2010/main" r:embed="rId5"/>
              </p:ext>
            </p:extLst>
          </p:nvPr>
        </p:nvPicPr>
        <p:blipFill>
          <a:blip r:embed="rId29"/>
          <a:stretch>
            <a:fillRect/>
          </a:stretch>
        </p:blipFill>
        <p:spPr>
          <a:xfrm>
            <a:off x="2555776" y="5023042"/>
            <a:ext cx="609600" cy="609600"/>
          </a:xfrm>
          <a:prstGeom prst="rect">
            <a:avLst/>
          </a:prstGeom>
        </p:spPr>
      </p:pic>
      <p:pic>
        <p:nvPicPr>
          <p:cNvPr id="11" name="Nahraný zvuk">
            <a:hlinkClick r:id="" action="ppaction://media"/>
          </p:cNvPr>
          <p:cNvPicPr>
            <a:picLocks noChangeAspect="1"/>
          </p:cNvPicPr>
          <p:nvPr>
            <a:audioFile r:link="rId8"/>
            <p:extLst>
              <p:ext uri="{DAA4B4D4-6D71-4841-9C94-3DE7FCFB9230}">
                <p14:media xmlns:p14="http://schemas.microsoft.com/office/powerpoint/2010/main" r:embed="rId7"/>
              </p:ext>
            </p:extLst>
          </p:nvPr>
        </p:nvPicPr>
        <p:blipFill>
          <a:blip r:embed="rId29"/>
          <a:stretch>
            <a:fillRect/>
          </a:stretch>
        </p:blipFill>
        <p:spPr>
          <a:xfrm>
            <a:off x="5796136" y="5247446"/>
            <a:ext cx="609600" cy="609600"/>
          </a:xfrm>
          <a:prstGeom prst="rect">
            <a:avLst/>
          </a:prstGeom>
        </p:spPr>
      </p:pic>
      <p:pic>
        <p:nvPicPr>
          <p:cNvPr id="12" name="Nahraný zvuk">
            <a:hlinkClick r:id="" action="ppaction://media"/>
          </p:cNvPr>
          <p:cNvPicPr>
            <a:picLocks noChangeAspect="1"/>
          </p:cNvPicPr>
          <p:nvPr>
            <a:audioFile r:link="rId10"/>
            <p:extLst>
              <p:ext uri="{DAA4B4D4-6D71-4841-9C94-3DE7FCFB9230}">
                <p14:media xmlns:p14="http://schemas.microsoft.com/office/powerpoint/2010/main" r:embed="rId9"/>
              </p:ext>
            </p:extLst>
          </p:nvPr>
        </p:nvPicPr>
        <p:blipFill>
          <a:blip r:embed="rId29"/>
          <a:stretch>
            <a:fillRect/>
          </a:stretch>
        </p:blipFill>
        <p:spPr>
          <a:xfrm>
            <a:off x="7596336" y="5229860"/>
            <a:ext cx="609600" cy="609600"/>
          </a:xfrm>
          <a:prstGeom prst="rect">
            <a:avLst/>
          </a:prstGeom>
        </p:spPr>
      </p:pic>
      <p:pic>
        <p:nvPicPr>
          <p:cNvPr id="13" name="Nahraný zvuk">
            <a:hlinkClick r:id="" action="ppaction://media"/>
          </p:cNvPr>
          <p:cNvPicPr>
            <a:picLocks noChangeAspect="1"/>
          </p:cNvPicPr>
          <p:nvPr>
            <a:audioFile r:link="rId12"/>
            <p:extLst>
              <p:ext uri="{DAA4B4D4-6D71-4841-9C94-3DE7FCFB9230}">
                <p14:media xmlns:p14="http://schemas.microsoft.com/office/powerpoint/2010/main" r:embed="rId11"/>
              </p:ext>
            </p:extLst>
          </p:nvPr>
        </p:nvPicPr>
        <p:blipFill>
          <a:blip r:embed="rId29"/>
          <a:stretch>
            <a:fillRect/>
          </a:stretch>
        </p:blipFill>
        <p:spPr>
          <a:xfrm>
            <a:off x="3347864" y="5023042"/>
            <a:ext cx="609600" cy="609600"/>
          </a:xfrm>
          <a:prstGeom prst="rect">
            <a:avLst/>
          </a:prstGeom>
        </p:spPr>
      </p:pic>
      <p:pic>
        <p:nvPicPr>
          <p:cNvPr id="14" name="Nahraný zvuk">
            <a:hlinkClick r:id="" action="ppaction://media"/>
          </p:cNvPr>
          <p:cNvPicPr>
            <a:picLocks noChangeAspect="1"/>
          </p:cNvPicPr>
          <p:nvPr>
            <a:audioFile r:link="rId14"/>
            <p:extLst>
              <p:ext uri="{DAA4B4D4-6D71-4841-9C94-3DE7FCFB9230}">
                <p14:media xmlns:p14="http://schemas.microsoft.com/office/powerpoint/2010/main" r:embed="rId13"/>
              </p:ext>
            </p:extLst>
          </p:nvPr>
        </p:nvPicPr>
        <p:blipFill>
          <a:blip r:embed="rId29"/>
          <a:stretch>
            <a:fillRect/>
          </a:stretch>
        </p:blipFill>
        <p:spPr>
          <a:xfrm>
            <a:off x="6759551" y="5206935"/>
            <a:ext cx="609600" cy="609600"/>
          </a:xfrm>
          <a:prstGeom prst="rect">
            <a:avLst/>
          </a:prstGeom>
        </p:spPr>
      </p:pic>
      <p:pic>
        <p:nvPicPr>
          <p:cNvPr id="15" name="Nahraný zvuk">
            <a:hlinkClick r:id="" action="ppaction://media"/>
          </p:cNvPr>
          <p:cNvPicPr>
            <a:picLocks noChangeAspect="1"/>
          </p:cNvPicPr>
          <p:nvPr>
            <a:audioFile r:link="rId16"/>
            <p:extLst>
              <p:ext uri="{DAA4B4D4-6D71-4841-9C94-3DE7FCFB9230}">
                <p14:media xmlns:p14="http://schemas.microsoft.com/office/powerpoint/2010/main" r:embed="rId15"/>
              </p:ext>
            </p:extLst>
          </p:nvPr>
        </p:nvPicPr>
        <p:blipFill>
          <a:blip r:embed="rId29"/>
          <a:stretch>
            <a:fillRect/>
          </a:stretch>
        </p:blipFill>
        <p:spPr>
          <a:xfrm>
            <a:off x="4876284" y="5206935"/>
            <a:ext cx="609600" cy="609600"/>
          </a:xfrm>
          <a:prstGeom prst="rect">
            <a:avLst/>
          </a:prstGeom>
        </p:spPr>
      </p:pic>
      <p:sp>
        <p:nvSpPr>
          <p:cNvPr id="16" name="Zástupný symbol pro zápatí 12"/>
          <p:cNvSpPr>
            <a:spLocks noGrp="1"/>
          </p:cNvSpPr>
          <p:nvPr/>
        </p:nvSpPr>
        <p:spPr>
          <a:xfrm>
            <a:off x="179512" y="5816535"/>
            <a:ext cx="8964488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1200" dirty="0" smtClean="0"/>
              <a:t>Autorem materiálu a všech jeho částí, není-li uvedeno jinak, je Mgr. Marie Nováková, financováno z ESF a státního rozpočtu.</a:t>
            </a:r>
            <a:endParaRPr lang="cs-CZ" sz="1200" dirty="0"/>
          </a:p>
        </p:txBody>
      </p:sp>
    </p:spTree>
    <p:extLst>
      <p:ext uri="{BB962C8B-B14F-4D97-AF65-F5344CB8AC3E}">
        <p14:creationId xmlns:p14="http://schemas.microsoft.com/office/powerpoint/2010/main" val="111485455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21" dur="6664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audio>
              <p:cMediaNode vol="80000">
                <p:cTn id="22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8"/>
                </p:tgtEl>
              </p:cMediaNode>
            </p:audio>
            <p:seq concurrent="1" nextAc="seek">
              <p:cTn id="23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4" fill="hold">
                      <p:stCondLst>
                        <p:cond delay="0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27" dur="8543" fill="hold"/>
                                        <p:tgtEl>
                                          <p:spTgt spid="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audio>
              <p:cMediaNode vol="80000">
                <p:cTn id="28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9"/>
                </p:tgtEl>
              </p:cMediaNode>
            </p:audio>
            <p:seq concurrent="1" nextAc="seek">
              <p:cTn id="29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0" fill="hold">
                      <p:stCondLst>
                        <p:cond delay="0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33" dur="5678" fill="hold"/>
                                        <p:tgtEl>
                                          <p:spTgt spid="10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audio>
              <p:cMediaNode vol="80000">
                <p:cTn id="34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0"/>
                </p:tgtEl>
              </p:cMediaNode>
            </p:audio>
            <p:seq concurrent="1" nextAc="seek">
              <p:cTn id="35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6" fill="hold">
                      <p:stCondLst>
                        <p:cond delay="0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39" dur="9305" fill="hold"/>
                                        <p:tgtEl>
                                          <p:spTgt spid="11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audio>
              <p:cMediaNode vol="80000">
                <p:cTn id="40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1"/>
                </p:tgtEl>
              </p:cMediaNode>
            </p:audio>
            <p:seq concurrent="1" nextAc="seek">
              <p:cTn id="41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2" fill="hold">
                      <p:stCondLst>
                        <p:cond delay="0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45" dur="4998" fill="hold"/>
                                        <p:tgtEl>
                                          <p:spTgt spid="1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audio>
              <p:cMediaNode vol="80000">
                <p:cTn id="46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2"/>
                </p:tgtEl>
              </p:cMediaNode>
            </p:audio>
            <p:seq concurrent="1" nextAc="seek">
              <p:cTn id="47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8" fill="hold">
                      <p:stCondLst>
                        <p:cond delay="0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51" dur="6806" fill="hold"/>
                                        <p:tgtEl>
                                          <p:spTgt spid="1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audio>
              <p:cMediaNode vol="80000">
                <p:cTn id="52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3"/>
                </p:tgtEl>
              </p:cMediaNode>
            </p:audio>
            <p:seq concurrent="1" nextAc="seek">
              <p:cTn id="53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4" fill="hold">
                      <p:stCondLst>
                        <p:cond delay="0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57" dur="10686" fill="hold"/>
                                        <p:tgtEl>
                                          <p:spTgt spid="1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audio>
              <p:cMediaNode vol="80000">
                <p:cTn id="58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4"/>
                </p:tgtEl>
              </p:cMediaNode>
            </p:audio>
            <p:seq concurrent="1" nextAc="seek">
              <p:cTn id="59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0" fill="hold">
                      <p:stCondLst>
                        <p:cond delay="0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3" dur="7161" fill="hold"/>
                                        <p:tgtEl>
                                          <p:spTgt spid="1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audio>
              <p:cMediaNode vol="80000">
                <p:cTn id="64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5"/>
                </p:tgtEl>
              </p:cMediaNode>
            </p:audio>
          </p:childTnLst>
        </p:cTn>
      </p:par>
    </p:tnLst>
    <p:bldLst>
      <p:bldP spid="3" grpId="0" animBg="1"/>
      <p:bldP spid="5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903803" y="569333"/>
            <a:ext cx="7684736" cy="523220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</p:spPr>
        <p:txBody>
          <a:bodyPr wrap="square" lIns="91440" tIns="45720" rIns="91440" bIns="45720">
            <a:spAutoFit/>
            <a:scene3d>
              <a:camera prst="orthographicFront"/>
              <a:lightRig rig="balanced" dir="t">
                <a:rot lat="0" lon="0" rev="2100000"/>
              </a:lightRig>
            </a:scene3d>
            <a:sp3d extrusionH="57150" prstMaterial="metal">
              <a:bevelT w="38100" h="25400"/>
              <a:contourClr>
                <a:schemeClr val="bg2"/>
              </a:contourClr>
            </a:sp3d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sz="2800" b="1" dirty="0" smtClean="0">
                <a:ln w="50800"/>
                <a:solidFill>
                  <a:srgbClr val="7030A0"/>
                </a:solidFill>
              </a:rPr>
              <a:t>POČÍTÁNÍ ZPAMĚTI – 2. ROČNÍK</a:t>
            </a:r>
          </a:p>
        </p:txBody>
      </p:sp>
      <p:sp>
        <p:nvSpPr>
          <p:cNvPr id="3" name="Obdélník 2"/>
          <p:cNvSpPr/>
          <p:nvPr/>
        </p:nvSpPr>
        <p:spPr>
          <a:xfrm>
            <a:off x="1083425" y="1100176"/>
            <a:ext cx="7230826" cy="58477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sz="32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ODČÍTÁNÍ DO 100 </a:t>
            </a:r>
            <a:r>
              <a:rPr lang="cs-CZ" sz="3200" b="1" dirty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S</a:t>
            </a:r>
            <a:r>
              <a:rPr lang="cs-CZ" sz="32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 PŘECHODEM PŘES 10</a:t>
            </a:r>
            <a:endParaRPr lang="cs-CZ" sz="3200" b="1" cap="none" spc="0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graphicFrame>
        <p:nvGraphicFramePr>
          <p:cNvPr id="5" name="Diagram 4"/>
          <p:cNvGraphicFramePr/>
          <p:nvPr>
            <p:extLst>
              <p:ext uri="{D42A27DB-BD31-4B8C-83A1-F6EECF244321}">
                <p14:modId xmlns:p14="http://schemas.microsoft.com/office/powerpoint/2010/main" val="21447235"/>
              </p:ext>
            </p:extLst>
          </p:nvPr>
        </p:nvGraphicFramePr>
        <p:xfrm>
          <a:off x="903803" y="2204864"/>
          <a:ext cx="3208239" cy="260806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18" r:lo="rId19" r:qs="rId20" r:cs="rId21"/>
          </a:graphicData>
        </a:graphic>
      </p:graphicFrame>
      <p:graphicFrame>
        <p:nvGraphicFramePr>
          <p:cNvPr id="6" name="Diagram 5"/>
          <p:cNvGraphicFramePr/>
          <p:nvPr>
            <p:extLst>
              <p:ext uri="{D42A27DB-BD31-4B8C-83A1-F6EECF244321}">
                <p14:modId xmlns:p14="http://schemas.microsoft.com/office/powerpoint/2010/main" val="635528159"/>
              </p:ext>
            </p:extLst>
          </p:nvPr>
        </p:nvGraphicFramePr>
        <p:xfrm>
          <a:off x="5220072" y="2204864"/>
          <a:ext cx="3208239" cy="260806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3" r:lo="rId24" r:qs="rId25" r:cs="rId26"/>
          </a:graphicData>
        </a:graphic>
      </p:graphicFrame>
      <p:pic>
        <p:nvPicPr>
          <p:cNvPr id="7" name="Picture 2"/>
          <p:cNvPicPr>
            <a:picLocks noChangeAspect="1" noChangeArrowheads="1"/>
          </p:cNvPicPr>
          <p:nvPr/>
        </p:nvPicPr>
        <p:blipFill>
          <a:blip r:embed="rId2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56809" y="5140834"/>
            <a:ext cx="1914884" cy="67570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" name="Nahraný zvuk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29"/>
          <a:stretch>
            <a:fillRect/>
          </a:stretch>
        </p:blipFill>
        <p:spPr>
          <a:xfrm>
            <a:off x="1331640" y="5368577"/>
            <a:ext cx="609600" cy="609600"/>
          </a:xfrm>
          <a:prstGeom prst="rect">
            <a:avLst/>
          </a:prstGeom>
        </p:spPr>
      </p:pic>
      <p:pic>
        <p:nvPicPr>
          <p:cNvPr id="8" name="Nahraný zvuk">
            <a:hlinkClick r:id="" action="ppaction://media"/>
          </p:cNvPr>
          <p:cNvPicPr>
            <a:picLocks noChangeAspect="1"/>
          </p:cNvPicPr>
          <p:nvPr>
            <a:audioFile r:link="rId4"/>
            <p:extLst>
              <p:ext uri="{DAA4B4D4-6D71-4841-9C94-3DE7FCFB9230}">
                <p14:media xmlns:p14="http://schemas.microsoft.com/office/powerpoint/2010/main" r:embed="rId3"/>
              </p:ext>
            </p:extLst>
          </p:nvPr>
        </p:nvPicPr>
        <p:blipFill>
          <a:blip r:embed="rId29"/>
          <a:stretch>
            <a:fillRect/>
          </a:stretch>
        </p:blipFill>
        <p:spPr>
          <a:xfrm>
            <a:off x="294203" y="5373216"/>
            <a:ext cx="609600" cy="609600"/>
          </a:xfrm>
          <a:prstGeom prst="rect">
            <a:avLst/>
          </a:prstGeom>
        </p:spPr>
      </p:pic>
      <p:pic>
        <p:nvPicPr>
          <p:cNvPr id="10" name="Nahraný zvuk">
            <a:hlinkClick r:id="" action="ppaction://media"/>
          </p:cNvPr>
          <p:cNvPicPr>
            <a:picLocks noChangeAspect="1"/>
          </p:cNvPicPr>
          <p:nvPr>
            <a:audioFile r:link="rId6"/>
            <p:extLst>
              <p:ext uri="{DAA4B4D4-6D71-4841-9C94-3DE7FCFB9230}">
                <p14:media xmlns:p14="http://schemas.microsoft.com/office/powerpoint/2010/main" r:embed="rId5"/>
              </p:ext>
            </p:extLst>
          </p:nvPr>
        </p:nvPicPr>
        <p:blipFill>
          <a:blip r:embed="rId29"/>
          <a:stretch>
            <a:fillRect/>
          </a:stretch>
        </p:blipFill>
        <p:spPr>
          <a:xfrm>
            <a:off x="2267744" y="5345060"/>
            <a:ext cx="609600" cy="609600"/>
          </a:xfrm>
          <a:prstGeom prst="rect">
            <a:avLst/>
          </a:prstGeom>
        </p:spPr>
      </p:pic>
      <p:pic>
        <p:nvPicPr>
          <p:cNvPr id="11" name="Nahraný zvuk">
            <a:hlinkClick r:id="" action="ppaction://media"/>
          </p:cNvPr>
          <p:cNvPicPr>
            <a:picLocks noChangeAspect="1"/>
          </p:cNvPicPr>
          <p:nvPr>
            <a:audioFile r:link="rId8"/>
            <p:extLst>
              <p:ext uri="{DAA4B4D4-6D71-4841-9C94-3DE7FCFB9230}">
                <p14:media xmlns:p14="http://schemas.microsoft.com/office/powerpoint/2010/main" r:embed="rId7"/>
              </p:ext>
            </p:extLst>
          </p:nvPr>
        </p:nvPicPr>
        <p:blipFill>
          <a:blip r:embed="rId30"/>
          <a:stretch>
            <a:fillRect/>
          </a:stretch>
        </p:blipFill>
        <p:spPr>
          <a:xfrm>
            <a:off x="4136571" y="5372435"/>
            <a:ext cx="609600" cy="609600"/>
          </a:xfrm>
          <a:prstGeom prst="rect">
            <a:avLst/>
          </a:prstGeom>
        </p:spPr>
      </p:pic>
      <p:pic>
        <p:nvPicPr>
          <p:cNvPr id="12" name="Nahraný zvuk">
            <a:hlinkClick r:id="" action="ppaction://media"/>
          </p:cNvPr>
          <p:cNvPicPr>
            <a:picLocks noChangeAspect="1"/>
          </p:cNvPicPr>
          <p:nvPr>
            <a:audioFile r:link="rId10"/>
            <p:extLst>
              <p:ext uri="{DAA4B4D4-6D71-4841-9C94-3DE7FCFB9230}">
                <p14:media xmlns:p14="http://schemas.microsoft.com/office/powerpoint/2010/main" r:embed="rId9"/>
              </p:ext>
            </p:extLst>
          </p:nvPr>
        </p:nvPicPr>
        <p:blipFill>
          <a:blip r:embed="rId29"/>
          <a:stretch>
            <a:fillRect/>
          </a:stretch>
        </p:blipFill>
        <p:spPr>
          <a:xfrm>
            <a:off x="5003638" y="5373216"/>
            <a:ext cx="609600" cy="609600"/>
          </a:xfrm>
          <a:prstGeom prst="rect">
            <a:avLst/>
          </a:prstGeom>
        </p:spPr>
      </p:pic>
      <p:pic>
        <p:nvPicPr>
          <p:cNvPr id="13" name="Nahraný zvuk">
            <a:hlinkClick r:id="" action="ppaction://media"/>
          </p:cNvPr>
          <p:cNvPicPr>
            <a:picLocks noChangeAspect="1"/>
          </p:cNvPicPr>
          <p:nvPr>
            <a:audioFile r:link="rId12"/>
            <p:extLst>
              <p:ext uri="{DAA4B4D4-6D71-4841-9C94-3DE7FCFB9230}">
                <p14:media xmlns:p14="http://schemas.microsoft.com/office/powerpoint/2010/main" r:embed="rId11"/>
              </p:ext>
            </p:extLst>
          </p:nvPr>
        </p:nvPicPr>
        <p:blipFill>
          <a:blip r:embed="rId29"/>
          <a:stretch>
            <a:fillRect/>
          </a:stretch>
        </p:blipFill>
        <p:spPr>
          <a:xfrm>
            <a:off x="3203848" y="5345060"/>
            <a:ext cx="609600" cy="609600"/>
          </a:xfrm>
          <a:prstGeom prst="rect">
            <a:avLst/>
          </a:prstGeom>
        </p:spPr>
      </p:pic>
      <p:pic>
        <p:nvPicPr>
          <p:cNvPr id="15" name="Nahraný zvuk">
            <a:hlinkClick r:id="" action="ppaction://media"/>
          </p:cNvPr>
          <p:cNvPicPr>
            <a:picLocks noChangeAspect="1"/>
          </p:cNvPicPr>
          <p:nvPr>
            <a:audioFile r:link="rId14"/>
            <p:extLst>
              <p:ext uri="{DAA4B4D4-6D71-4841-9C94-3DE7FCFB9230}">
                <p14:media xmlns:p14="http://schemas.microsoft.com/office/powerpoint/2010/main" r:embed="rId13"/>
              </p:ext>
            </p:extLst>
          </p:nvPr>
        </p:nvPicPr>
        <p:blipFill>
          <a:blip r:embed="rId31"/>
          <a:stretch>
            <a:fillRect/>
          </a:stretch>
        </p:blipFill>
        <p:spPr>
          <a:xfrm>
            <a:off x="6747209" y="5373216"/>
            <a:ext cx="609600" cy="609600"/>
          </a:xfrm>
          <a:prstGeom prst="rect">
            <a:avLst/>
          </a:prstGeom>
        </p:spPr>
      </p:pic>
      <p:pic>
        <p:nvPicPr>
          <p:cNvPr id="16" name="Nahraný zvuk">
            <a:hlinkClick r:id="" action="ppaction://media"/>
          </p:cNvPr>
          <p:cNvPicPr>
            <a:picLocks noChangeAspect="1"/>
          </p:cNvPicPr>
          <p:nvPr>
            <a:audioFile r:link="rId16"/>
            <p:extLst>
              <p:ext uri="{DAA4B4D4-6D71-4841-9C94-3DE7FCFB9230}">
                <p14:media xmlns:p14="http://schemas.microsoft.com/office/powerpoint/2010/main" r:embed="rId15"/>
              </p:ext>
            </p:extLst>
          </p:nvPr>
        </p:nvPicPr>
        <p:blipFill>
          <a:blip r:embed="rId32"/>
          <a:stretch>
            <a:fillRect/>
          </a:stretch>
        </p:blipFill>
        <p:spPr>
          <a:xfrm>
            <a:off x="5868144" y="5372435"/>
            <a:ext cx="609600" cy="609600"/>
          </a:xfrm>
          <a:prstGeom prst="rect">
            <a:avLst/>
          </a:prstGeom>
        </p:spPr>
      </p:pic>
      <p:sp>
        <p:nvSpPr>
          <p:cNvPr id="17" name="TextovéPole 16"/>
          <p:cNvSpPr txBox="1"/>
          <p:nvPr/>
        </p:nvSpPr>
        <p:spPr>
          <a:xfrm>
            <a:off x="2699792" y="200001"/>
            <a:ext cx="437613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VY_32_INOVACE_14_POČÍTÁME ZPAMĚTI 2</a:t>
            </a:r>
            <a:endParaRPr lang="cs-CZ" dirty="0"/>
          </a:p>
        </p:txBody>
      </p:sp>
      <p:sp>
        <p:nvSpPr>
          <p:cNvPr id="18" name="Zástupný symbol pro zápatí 12"/>
          <p:cNvSpPr>
            <a:spLocks noGrp="1"/>
          </p:cNvSpPr>
          <p:nvPr/>
        </p:nvSpPr>
        <p:spPr>
          <a:xfrm>
            <a:off x="323528" y="6164552"/>
            <a:ext cx="877086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1200" dirty="0" smtClean="0"/>
              <a:t>Autorem materiálu a všech jeho částí, není-li uvedeno jinak, je Mgr. Marie Nováková, financováno z ESF a státního rozpočtu.</a:t>
            </a:r>
            <a:endParaRPr lang="cs-CZ" sz="1200" dirty="0"/>
          </a:p>
        </p:txBody>
      </p:sp>
    </p:spTree>
    <p:extLst>
      <p:ext uri="{BB962C8B-B14F-4D97-AF65-F5344CB8AC3E}">
        <p14:creationId xmlns:p14="http://schemas.microsoft.com/office/powerpoint/2010/main" val="410227814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21" dur="6968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  <p:audio>
              <p:cMediaNode vol="80000">
                <p:cTn id="22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  <p:seq concurrent="1" nextAc="seek">
              <p:cTn id="23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4" fill="hold">
                      <p:stCondLst>
                        <p:cond delay="0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27" dur="4236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audio>
              <p:cMediaNode vol="80000">
                <p:cTn id="28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8"/>
                </p:tgtEl>
              </p:cMediaNode>
            </p:audio>
            <p:seq concurrent="1" nextAc="seek">
              <p:cTn id="29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0" fill="hold">
                      <p:stCondLst>
                        <p:cond delay="0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33" dur="6979" fill="hold"/>
                                        <p:tgtEl>
                                          <p:spTgt spid="10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audio>
              <p:cMediaNode vol="80000">
                <p:cTn id="34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0"/>
                </p:tgtEl>
              </p:cMediaNode>
            </p:audio>
            <p:seq concurrent="1" nextAc="seek">
              <p:cTn id="35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6" fill="hold">
                      <p:stCondLst>
                        <p:cond delay="0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39" dur="5912" fill="hold"/>
                                        <p:tgtEl>
                                          <p:spTgt spid="11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audio>
              <p:cMediaNode vol="80000">
                <p:cTn id="40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1"/>
                </p:tgtEl>
              </p:cMediaNode>
            </p:audio>
            <p:seq concurrent="1" nextAc="seek">
              <p:cTn id="41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2" fill="hold">
                      <p:stCondLst>
                        <p:cond delay="0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45" dur="7913" fill="hold"/>
                                        <p:tgtEl>
                                          <p:spTgt spid="1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audio>
              <p:cMediaNode vol="80000">
                <p:cTn id="46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2"/>
                </p:tgtEl>
              </p:cMediaNode>
            </p:audio>
            <p:seq concurrent="1" nextAc="seek">
              <p:cTn id="47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8" fill="hold">
                      <p:stCondLst>
                        <p:cond delay="0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51" dur="6471" fill="hold"/>
                                        <p:tgtEl>
                                          <p:spTgt spid="1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audio>
              <p:cMediaNode vol="80000">
                <p:cTn id="52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3"/>
                </p:tgtEl>
              </p:cMediaNode>
            </p:audio>
            <p:seq concurrent="1" nextAc="seek">
              <p:cTn id="53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4" fill="hold">
                      <p:stCondLst>
                        <p:cond delay="0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57" dur="6125" fill="hold"/>
                                        <p:tgtEl>
                                          <p:spTgt spid="1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audio>
              <p:cMediaNode vol="80000">
                <p:cTn id="58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5"/>
                </p:tgtEl>
              </p:cMediaNode>
            </p:audio>
            <p:seq concurrent="1" nextAc="seek">
              <p:cTn id="59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0" fill="hold">
                      <p:stCondLst>
                        <p:cond delay="0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3" dur="6491" fill="hold"/>
                                        <p:tgtEl>
                                          <p:spTgt spid="1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audio>
              <p:cMediaNode vol="80000">
                <p:cTn id="64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6"/>
                </p:tgtEl>
              </p:cMediaNode>
            </p:audio>
          </p:childTnLst>
        </p:cTn>
      </p:par>
    </p:tnLst>
    <p:bldLst>
      <p:bldP spid="4" grpId="0" animBg="1"/>
      <p:bldP spid="3" grpId="0"/>
    </p:bld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Úhly">
  <a:themeElements>
    <a:clrScheme name="Úhly">
      <a:dk1>
        <a:srgbClr val="000000"/>
      </a:dk1>
      <a:lt1>
        <a:srgbClr val="FFFFFF"/>
      </a:lt1>
      <a:dk2>
        <a:srgbClr val="434342"/>
      </a:dk2>
      <a:lt2>
        <a:srgbClr val="CDD7D9"/>
      </a:lt2>
      <a:accent1>
        <a:srgbClr val="797B7E"/>
      </a:accent1>
      <a:accent2>
        <a:srgbClr val="F96A1B"/>
      </a:accent2>
      <a:accent3>
        <a:srgbClr val="08A1D9"/>
      </a:accent3>
      <a:accent4>
        <a:srgbClr val="7C984A"/>
      </a:accent4>
      <a:accent5>
        <a:srgbClr val="C2AD8D"/>
      </a:accent5>
      <a:accent6>
        <a:srgbClr val="506E94"/>
      </a:accent6>
      <a:hlink>
        <a:srgbClr val="5F5F5F"/>
      </a:hlink>
      <a:folHlink>
        <a:srgbClr val="969696"/>
      </a:folHlink>
    </a:clrScheme>
    <a:fontScheme name="Úhly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微软雅黑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Franklin Gothic Book"/>
        <a:ea typeface=""/>
        <a:cs typeface=""/>
        <a:font script="Jpan" typeface="ＭＳ Ｐゴシック"/>
        <a:font script="Hang" typeface="맑은 고딕"/>
        <a:font script="Hans" typeface="隶书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Úhly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20400000"/>
            </a:lightRig>
          </a:scene3d>
          <a:sp3d contourW="6350">
            <a:bevelT w="41275" h="19050" prst="angle"/>
            <a:contourClr>
              <a:schemeClr val="phClr">
                <a:shade val="25000"/>
                <a:satMod val="150000"/>
              </a:schemeClr>
            </a:contourClr>
          </a:sp3d>
        </a:effectStyle>
      </a:effectStyleLst>
      <a:bgFillStyleLst>
        <a:solidFill>
          <a:schemeClr val="phClr"/>
        </a:solidFill>
        <a:blipFill rotWithShape="1">
          <a:blip xmlns:r="http://schemas.openxmlformats.org/officeDocument/2006/relationships" r:embed="rId1">
            <a:duotone>
              <a:schemeClr val="phClr">
                <a:tint val="90000"/>
                <a:shade val="85000"/>
              </a:schemeClr>
              <a:schemeClr val="phClr">
                <a:tint val="95000"/>
                <a:shade val="99000"/>
              </a:schemeClr>
            </a:duotone>
          </a:blip>
          <a:tile tx="0" ty="0" sx="100000" sy="100000" flip="none" algn="tl"/>
        </a:blipFill>
        <a:blipFill rotWithShape="1">
          <a:blip xmlns:r="http://schemas.openxmlformats.org/officeDocument/2006/relationships" r:embed="rId2">
            <a:duotone>
              <a:schemeClr val="phClr">
                <a:tint val="93000"/>
                <a:shade val="85000"/>
              </a:schemeClr>
              <a:schemeClr val="phClr">
                <a:tint val="96000"/>
                <a:shade val="99000"/>
              </a:schemeClr>
            </a:duotone>
          </a:blip>
          <a:tile tx="0" ty="0" sx="90000" sy="9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Angles</Template>
  <TotalTime>42</TotalTime>
  <Words>133</Words>
  <Application>Microsoft Office PowerPoint</Application>
  <PresentationFormat>Předvádění na obrazovce (4:3)</PresentationFormat>
  <Paragraphs>32</Paragraphs>
  <Slides>3</Slides>
  <Notes>1</Notes>
  <HiddenSlides>0</HiddenSlides>
  <MMClips>16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3</vt:i4>
      </vt:variant>
    </vt:vector>
  </HeadingPairs>
  <TitlesOfParts>
    <vt:vector size="4" baseType="lpstr">
      <vt:lpstr>Úhly</vt:lpstr>
      <vt:lpstr>VY_32_INOVACE_14_POČÍTÁNÍ ZPAMĚTI 2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pc</dc:creator>
  <cp:lastModifiedBy>ref</cp:lastModifiedBy>
  <cp:revision>11</cp:revision>
  <dcterms:created xsi:type="dcterms:W3CDTF">2011-04-10T18:44:42Z</dcterms:created>
  <dcterms:modified xsi:type="dcterms:W3CDTF">2013-05-11T14:45:32Z</dcterms:modified>
</cp:coreProperties>
</file>