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ref" initials="r" lastIdx="3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5-11T16:45:46.615" idx="1">
    <p:pos x="53" y="83"/>
    <p:text>Řešení: 12 + 7 -13+14 = 20, 22 + 8 - 11 + 21 = 40,
34 + 8 - 11+ 21 =40, 44 + 6 - 14 -6 = 30</p:tex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0" dt="2013-01-13T11:08:18.793" idx="3">
    <p:pos x="26" y="41"/>
    <p:text>Řešení: 17 + 12 + 8 - 7 = 30,
33 + 8 + 13 - 4 = 50,
44+ 9+ 13 - 4 = 70,
64 + 7 + 19 - 12 = 78
</p:tex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FC1FF434-DF8E-4107-B70D-3F90B9D2289B}" type="datetimeFigureOut">
              <a:rPr lang="cs-CZ" smtClean="0"/>
              <a:t>11.5.2013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864F90C-D948-4980-AE96-6E646172B05B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11786"/>
            <a:ext cx="8136904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VY_32_INOVACE_15_POČÍTÁNÍ ZPAMĚTI 2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12"/>
          <p:cNvSpPr>
            <a:spLocks noGrp="1"/>
          </p:cNvSpPr>
          <p:nvPr>
            <p:ph type="ctrTitle"/>
          </p:nvPr>
        </p:nvSpPr>
        <p:spPr>
          <a:xfrm>
            <a:off x="611966" y="1749302"/>
            <a:ext cx="7772400" cy="33310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Autorem materiálu a všech jeho částí, není-li uvedeno jinak, je Mgr. Marie Nováková, financováno z ESF a státního rozpočtu.</a:t>
            </a:r>
            <a:endParaRPr lang="cs-CZ" sz="2400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488768"/>
            <a:ext cx="3452732" cy="1218356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908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0280"/>
            <a:ext cx="8229600" cy="1579920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VY_32_INOVACE_15_POČÍTÁNÍ  ZPAMĚTI 2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12"/>
          <p:cNvSpPr>
            <a:spLocks noGrp="1"/>
          </p:cNvSpPr>
          <p:nvPr/>
        </p:nvSpPr>
        <p:spPr>
          <a:xfrm>
            <a:off x="179513" y="6435706"/>
            <a:ext cx="8784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7" name="Sedmiúhelník 6"/>
          <p:cNvSpPr/>
          <p:nvPr/>
        </p:nvSpPr>
        <p:spPr>
          <a:xfrm>
            <a:off x="598349" y="201147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8" name="Sedmiúhelník 7"/>
          <p:cNvSpPr/>
          <p:nvPr/>
        </p:nvSpPr>
        <p:spPr>
          <a:xfrm>
            <a:off x="1891335" y="201147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" name="Sedmiúhelník 8"/>
          <p:cNvSpPr/>
          <p:nvPr/>
        </p:nvSpPr>
        <p:spPr>
          <a:xfrm>
            <a:off x="3152157" y="198312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10" name="Sedmiúhelník 9"/>
          <p:cNvSpPr/>
          <p:nvPr/>
        </p:nvSpPr>
        <p:spPr>
          <a:xfrm>
            <a:off x="7524328" y="41490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1" name="Sedmiúhelník 10"/>
          <p:cNvSpPr/>
          <p:nvPr/>
        </p:nvSpPr>
        <p:spPr>
          <a:xfrm>
            <a:off x="611560" y="305496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22</a:t>
            </a:r>
            <a:endParaRPr lang="cs-CZ" dirty="0"/>
          </a:p>
        </p:txBody>
      </p:sp>
      <p:sp>
        <p:nvSpPr>
          <p:cNvPr id="12" name="Sedmiúhelník 11"/>
          <p:cNvSpPr/>
          <p:nvPr/>
        </p:nvSpPr>
        <p:spPr>
          <a:xfrm>
            <a:off x="1923057" y="31059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3" name="Sedmiúhelník 12"/>
          <p:cNvSpPr/>
          <p:nvPr/>
        </p:nvSpPr>
        <p:spPr>
          <a:xfrm>
            <a:off x="3202374" y="31059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11</a:t>
            </a:r>
            <a:endParaRPr lang="cs-CZ" dirty="0"/>
          </a:p>
        </p:txBody>
      </p:sp>
      <p:sp>
        <p:nvSpPr>
          <p:cNvPr id="14" name="Sedmiúhelník 13"/>
          <p:cNvSpPr/>
          <p:nvPr/>
        </p:nvSpPr>
        <p:spPr>
          <a:xfrm>
            <a:off x="7524328" y="5338744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21</a:t>
            </a:r>
            <a:endParaRPr lang="cs-CZ" dirty="0"/>
          </a:p>
        </p:txBody>
      </p:sp>
      <p:sp>
        <p:nvSpPr>
          <p:cNvPr id="15" name="Sedmiúhelník 14"/>
          <p:cNvSpPr/>
          <p:nvPr/>
        </p:nvSpPr>
        <p:spPr>
          <a:xfrm>
            <a:off x="7380312" y="202578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15</a:t>
            </a:r>
            <a:endParaRPr lang="cs-CZ" dirty="0"/>
          </a:p>
        </p:txBody>
      </p:sp>
      <p:sp>
        <p:nvSpPr>
          <p:cNvPr id="16" name="Sedmiúhelník 15"/>
          <p:cNvSpPr/>
          <p:nvPr/>
        </p:nvSpPr>
        <p:spPr>
          <a:xfrm>
            <a:off x="3171669" y="41490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Sedmiúhelník 16"/>
          <p:cNvSpPr/>
          <p:nvPr/>
        </p:nvSpPr>
        <p:spPr>
          <a:xfrm>
            <a:off x="1891335" y="41490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8" name="Sedmiúhelník 17"/>
          <p:cNvSpPr/>
          <p:nvPr/>
        </p:nvSpPr>
        <p:spPr>
          <a:xfrm>
            <a:off x="611560" y="4149080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34</a:t>
            </a:r>
            <a:endParaRPr lang="cs-CZ" dirty="0"/>
          </a:p>
        </p:txBody>
      </p:sp>
      <p:sp>
        <p:nvSpPr>
          <p:cNvPr id="19" name="Sedmiúhelník 18"/>
          <p:cNvSpPr/>
          <p:nvPr/>
        </p:nvSpPr>
        <p:spPr>
          <a:xfrm>
            <a:off x="7524328" y="305496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0" name="Sedmiúhelník 19"/>
          <p:cNvSpPr/>
          <p:nvPr/>
        </p:nvSpPr>
        <p:spPr>
          <a:xfrm>
            <a:off x="3173629" y="526010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21" name="Sedmiúhelník 20"/>
          <p:cNvSpPr/>
          <p:nvPr/>
        </p:nvSpPr>
        <p:spPr>
          <a:xfrm>
            <a:off x="1891335" y="526010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2" name="Sedmiúhelník 21"/>
          <p:cNvSpPr/>
          <p:nvPr/>
        </p:nvSpPr>
        <p:spPr>
          <a:xfrm>
            <a:off x="598349" y="526010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23" name="Veselý obličej 22"/>
          <p:cNvSpPr/>
          <p:nvPr/>
        </p:nvSpPr>
        <p:spPr>
          <a:xfrm>
            <a:off x="6067270" y="2025788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5" name="Veselý obličej 24"/>
          <p:cNvSpPr/>
          <p:nvPr/>
        </p:nvSpPr>
        <p:spPr>
          <a:xfrm>
            <a:off x="6097155" y="310598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26" name="Veselý obličej 25"/>
          <p:cNvSpPr/>
          <p:nvPr/>
        </p:nvSpPr>
        <p:spPr>
          <a:xfrm>
            <a:off x="6067270" y="421711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27" name="Veselý obličej 26"/>
          <p:cNvSpPr/>
          <p:nvPr/>
        </p:nvSpPr>
        <p:spPr>
          <a:xfrm>
            <a:off x="6108878" y="5260105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497978" y="22840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5497978" y="33785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5507197" y="452452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56428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1560258" y="448964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525960" y="22983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60258" y="33850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560258" y="564284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090787" y="22494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116774" y="34541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116774" y="444335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116774" y="5532639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40" name="TextovéPole 39"/>
          <p:cNvSpPr txBox="1"/>
          <p:nvPr/>
        </p:nvSpPr>
        <p:spPr>
          <a:xfrm>
            <a:off x="2871247" y="229832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2871247" y="345415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42" name="TextovéPole 41"/>
          <p:cNvSpPr txBox="1"/>
          <p:nvPr/>
        </p:nvSpPr>
        <p:spPr>
          <a:xfrm>
            <a:off x="2871247" y="4513693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43" name="TextovéPole 42"/>
          <p:cNvSpPr txBox="1"/>
          <p:nvPr/>
        </p:nvSpPr>
        <p:spPr>
          <a:xfrm>
            <a:off x="2871247" y="5631723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76136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94216" y="260648"/>
            <a:ext cx="8136904" cy="1077218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VY_32_INOVACE_15_POČÍTÁNÍ ZPAMĚTI 2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12"/>
          <p:cNvSpPr>
            <a:spLocks noGrp="1"/>
          </p:cNvSpPr>
          <p:nvPr/>
        </p:nvSpPr>
        <p:spPr>
          <a:xfrm>
            <a:off x="0" y="6253143"/>
            <a:ext cx="69482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dirty="0" smtClean="0"/>
              <a:t>Autorem materiálu a všech jeho částí, není-li uvedeno jinak, je Mgr. Marie Nováková, financováno z ESF a státního rozpočtu.</a:t>
            </a:r>
            <a:endParaRPr lang="cs-CZ" sz="1200" dirty="0"/>
          </a:p>
        </p:txBody>
      </p:sp>
      <p:sp>
        <p:nvSpPr>
          <p:cNvPr id="6" name="Veselý obličej 5"/>
          <p:cNvSpPr/>
          <p:nvPr/>
        </p:nvSpPr>
        <p:spPr>
          <a:xfrm>
            <a:off x="7102095" y="184482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7" name="Veselý obličej 6"/>
          <p:cNvSpPr/>
          <p:nvPr/>
        </p:nvSpPr>
        <p:spPr>
          <a:xfrm>
            <a:off x="7134070" y="285293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8" name="Veselý obličej 7"/>
          <p:cNvSpPr/>
          <p:nvPr/>
        </p:nvSpPr>
        <p:spPr>
          <a:xfrm>
            <a:off x="7134070" y="393305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9" name="Veselý obličej 8"/>
          <p:cNvSpPr/>
          <p:nvPr/>
        </p:nvSpPr>
        <p:spPr>
          <a:xfrm>
            <a:off x="7236296" y="5127776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78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65782" y="214423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524470" y="312547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6524470" y="420559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524470" y="52857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  <p:sp>
        <p:nvSpPr>
          <p:cNvPr id="14" name="TextovéPole 13"/>
          <p:cNvSpPr txBox="1"/>
          <p:nvPr/>
        </p:nvSpPr>
        <p:spPr>
          <a:xfrm flipV="1">
            <a:off x="2119118" y="5431052"/>
            <a:ext cx="500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69205" y="437131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281135" y="33980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288106" y="229402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53054" y="545634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839291" y="44143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07904" y="2266056"/>
            <a:ext cx="195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803358" y="335080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131274" y="540031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191145" y="4339463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131274" y="328728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5131274" y="2305146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-</a:t>
            </a:r>
          </a:p>
        </p:txBody>
      </p:sp>
      <p:sp>
        <p:nvSpPr>
          <p:cNvPr id="27" name="Sedmiúhelník 26"/>
          <p:cNvSpPr/>
          <p:nvPr/>
        </p:nvSpPr>
        <p:spPr>
          <a:xfrm>
            <a:off x="1286381" y="199352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17</a:t>
            </a:r>
            <a:endParaRPr lang="cs-CZ" dirty="0"/>
          </a:p>
        </p:txBody>
      </p:sp>
      <p:sp>
        <p:nvSpPr>
          <p:cNvPr id="28" name="Sedmiúhelník 27"/>
          <p:cNvSpPr/>
          <p:nvPr/>
        </p:nvSpPr>
        <p:spPr>
          <a:xfrm>
            <a:off x="1255458" y="308249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33</a:t>
            </a:r>
            <a:endParaRPr lang="cs-CZ" dirty="0"/>
          </a:p>
        </p:txBody>
      </p:sp>
      <p:sp>
        <p:nvSpPr>
          <p:cNvPr id="29" name="Sedmiúhelník 28"/>
          <p:cNvSpPr/>
          <p:nvPr/>
        </p:nvSpPr>
        <p:spPr>
          <a:xfrm>
            <a:off x="1286381" y="4098776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44</a:t>
            </a:r>
            <a:endParaRPr lang="cs-CZ" dirty="0"/>
          </a:p>
        </p:txBody>
      </p:sp>
      <p:sp>
        <p:nvSpPr>
          <p:cNvPr id="30" name="Sedmiúhelník 29"/>
          <p:cNvSpPr/>
          <p:nvPr/>
        </p:nvSpPr>
        <p:spPr>
          <a:xfrm>
            <a:off x="1286381" y="5085184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64</a:t>
            </a:r>
            <a:endParaRPr lang="cs-CZ" dirty="0"/>
          </a:p>
        </p:txBody>
      </p:sp>
      <p:sp>
        <p:nvSpPr>
          <p:cNvPr id="31" name="Sedmiúhelník 30"/>
          <p:cNvSpPr/>
          <p:nvPr/>
        </p:nvSpPr>
        <p:spPr>
          <a:xfrm>
            <a:off x="2793504" y="515851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sp>
        <p:nvSpPr>
          <p:cNvPr id="32" name="Sedmiúhelník 31"/>
          <p:cNvSpPr/>
          <p:nvPr/>
        </p:nvSpPr>
        <p:spPr>
          <a:xfrm>
            <a:off x="2793504" y="411772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9</a:t>
            </a:r>
          </a:p>
        </p:txBody>
      </p:sp>
      <p:sp>
        <p:nvSpPr>
          <p:cNvPr id="33" name="Sedmiúhelník 32"/>
          <p:cNvSpPr/>
          <p:nvPr/>
        </p:nvSpPr>
        <p:spPr>
          <a:xfrm>
            <a:off x="2793504" y="310532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4" name="Sedmiúhelník 33"/>
          <p:cNvSpPr/>
          <p:nvPr/>
        </p:nvSpPr>
        <p:spPr>
          <a:xfrm>
            <a:off x="2793504" y="199352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5" name="Sedmiúhelník 34"/>
          <p:cNvSpPr/>
          <p:nvPr/>
        </p:nvSpPr>
        <p:spPr>
          <a:xfrm>
            <a:off x="4150007" y="518381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6" name="Sedmiúhelník 35"/>
          <p:cNvSpPr/>
          <p:nvPr/>
        </p:nvSpPr>
        <p:spPr>
          <a:xfrm>
            <a:off x="4161258" y="4024936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7" name="Sedmiúhelník 36"/>
          <p:cNvSpPr/>
          <p:nvPr/>
        </p:nvSpPr>
        <p:spPr>
          <a:xfrm>
            <a:off x="4150007" y="2972454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13</a:t>
            </a:r>
            <a:endParaRPr lang="cs-CZ" dirty="0"/>
          </a:p>
        </p:txBody>
      </p:sp>
      <p:sp>
        <p:nvSpPr>
          <p:cNvPr id="38" name="Sedmiúhelník 37"/>
          <p:cNvSpPr/>
          <p:nvPr/>
        </p:nvSpPr>
        <p:spPr>
          <a:xfrm>
            <a:off x="4162857" y="198922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9" name="Sedmiúhelník 38"/>
          <p:cNvSpPr/>
          <p:nvPr/>
        </p:nvSpPr>
        <p:spPr>
          <a:xfrm>
            <a:off x="5452755" y="515851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40" name="Sedmiúhelník 39"/>
          <p:cNvSpPr/>
          <p:nvPr/>
        </p:nvSpPr>
        <p:spPr>
          <a:xfrm>
            <a:off x="5504345" y="3996898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41" name="Sedmiúhelník 40"/>
          <p:cNvSpPr/>
          <p:nvPr/>
        </p:nvSpPr>
        <p:spPr>
          <a:xfrm>
            <a:off x="5489355" y="2938192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</a:p>
        </p:txBody>
      </p:sp>
      <p:sp>
        <p:nvSpPr>
          <p:cNvPr id="42" name="Sedmiúhelník 41"/>
          <p:cNvSpPr/>
          <p:nvPr/>
        </p:nvSpPr>
        <p:spPr>
          <a:xfrm>
            <a:off x="5452755" y="1913385"/>
            <a:ext cx="914400" cy="914400"/>
          </a:xfrm>
          <a:prstGeom prst="hept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</a:p>
        </p:txBody>
      </p:sp>
      <p:pic>
        <p:nvPicPr>
          <p:cNvPr id="43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6021952"/>
            <a:ext cx="1914884" cy="675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35287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54</TotalTime>
  <Words>153</Words>
  <Application>Microsoft Office PowerPoint</Application>
  <PresentationFormat>Předvádění na obrazovce (4:3)</PresentationFormat>
  <Paragraphs>78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Exekutivní</vt:lpstr>
      <vt:lpstr>Autorem materiálu a všech jeho částí, není-li uvedeno jinak, je Mgr. Marie Nováková, financováno z ESF a státního rozpočtu.</vt:lpstr>
      <vt:lpstr>VY_32_INOVACE_15_POČÍTÁNÍ  ZPAMĚTI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Autorem materiálu a všech jeho částí, není-li uvedeno jinak, je Mgr. Marie Nováková, financováno z ESF a státního rozpočtu.</dc:title>
  <dc:creator>ref</dc:creator>
  <cp:lastModifiedBy>ref</cp:lastModifiedBy>
  <cp:revision>9</cp:revision>
  <dcterms:created xsi:type="dcterms:W3CDTF">2013-01-13T09:16:43Z</dcterms:created>
  <dcterms:modified xsi:type="dcterms:W3CDTF">2013-05-11T14:47:17Z</dcterms:modified>
</cp:coreProperties>
</file>