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theme/themeOverride1.xml" ContentType="application/vnd.openxmlformats-officedocument.themeOverride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comments/comment1.xml" ContentType="application/vnd.openxmlformats-officedocument.presentationml.comments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omments/comment2.xml" ContentType="application/vnd.openxmlformats-officedocument.presentationml.comment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1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7:14:54.051" idx="1">
    <p:pos x="10" y="10"/>
    <p:text>Řešení: žáci přiřazují interaktivním perem správné výsledky: 40 + 15 = 55, 30 + 15 = 45, 20 + 15 = 35, 70 + 40 = 110, 60 + 40 = 100, 10 + 40 = 50, 63 + 16 = 79, 72 + 16 = 88, 81 + 16 = 97,68 + 8 = 76, 57 + 8 = 65, 89 + 8 = 97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7:58:25.312" idx="2">
    <p:pos x="143" y="228"/>
    <p:text>Řešení: Žáci přiřazují interaktivním perem výsledky:
42 + 15 = 37,38 + 15 = 53, 26 + 15 = 41, 77 + 16 = 93,23 + 16 = 39, 66 + 16 =83, 39 + 19 = 58, 15 +19 = 34, 52 + 19 = 71, 44 + 39 = 83, 31 + 39 = 70, 28 + 39 =67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2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2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2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3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23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+ 15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246D8E5E-2500-4705-B86A-630942F26E33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60A725FA-FAE7-4F2B-BAB1-59192F7F1F5C}" type="parTrans" cxnId="{AEA62757-9D2D-49D4-972B-F62AEE0EBC38}">
      <dgm:prSet/>
      <dgm:spPr/>
      <dgm:t>
        <a:bodyPr/>
        <a:lstStyle/>
        <a:p>
          <a:endParaRPr lang="cs-CZ"/>
        </a:p>
      </dgm:t>
    </dgm:pt>
    <dgm:pt modelId="{98BFCB97-4D35-4920-B568-FDA9BE15B3D3}" type="sibTrans" cxnId="{AEA62757-9D2D-49D4-972B-F62AEE0EBC38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3A9224-DBCF-47B4-8EF6-71E6B4E545A6}" type="pres">
      <dgm:prSet presAssocID="{246D8E5E-2500-4705-B86A-630942F26E33}" presName="Child2Accent1" presStyleLbl="alignNode1" presStyleIdx="20" presStyleCnt="34"/>
      <dgm:spPr/>
    </dgm:pt>
    <dgm:pt modelId="{864E4A12-83C8-4A63-9F36-82B9C0BE560B}" type="pres">
      <dgm:prSet presAssocID="{246D8E5E-2500-4705-B86A-630942F26E33}" presName="Child2Accent2" presStyleLbl="alignNode1" presStyleIdx="21" presStyleCnt="34"/>
      <dgm:spPr/>
    </dgm:pt>
    <dgm:pt modelId="{928AF74D-B8CA-41C5-AE86-024E50C55DAE}" type="pres">
      <dgm:prSet presAssocID="{246D8E5E-2500-4705-B86A-630942F26E33}" presName="Child2Accent3" presStyleLbl="alignNode1" presStyleIdx="22" presStyleCnt="34"/>
      <dgm:spPr/>
    </dgm:pt>
    <dgm:pt modelId="{95084590-B4ED-42DB-B774-DB256C3971BD}" type="pres">
      <dgm:prSet presAssocID="{246D8E5E-2500-4705-B86A-630942F26E33}" presName="Child2Accent4" presStyleLbl="alignNode1" presStyleIdx="23" presStyleCnt="34"/>
      <dgm:spPr/>
    </dgm:pt>
    <dgm:pt modelId="{1A0033FA-9170-4C96-9C7D-0425C142CA14}" type="pres">
      <dgm:prSet presAssocID="{246D8E5E-2500-4705-B86A-630942F26E33}" presName="Child2Accent5" presStyleLbl="alignNode1" presStyleIdx="24" presStyleCnt="34"/>
      <dgm:spPr/>
    </dgm:pt>
    <dgm:pt modelId="{DC0E3FCB-E7EE-445E-98D5-9DA0128B0BC2}" type="pres">
      <dgm:prSet presAssocID="{246D8E5E-2500-4705-B86A-630942F26E33}" presName="Child2Accent6" presStyleLbl="alignNode1" presStyleIdx="25" presStyleCnt="34"/>
      <dgm:spPr/>
    </dgm:pt>
    <dgm:pt modelId="{458BC99C-ADF3-4DD8-A638-A93BC3221DE8}" type="pres">
      <dgm:prSet presAssocID="{246D8E5E-2500-4705-B86A-630942F26E33}" presName="Child2Accent7" presStyleLbl="alignNode1" presStyleIdx="26" presStyleCnt="34"/>
      <dgm:spPr/>
    </dgm:pt>
    <dgm:pt modelId="{5BA3C5E4-8A50-4F80-A06E-E0B445862B21}" type="pres">
      <dgm:prSet presAssocID="{246D8E5E-2500-4705-B86A-630942F26E33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964A2-82C2-4CBA-8251-BB5639E1FF01}" type="pres">
      <dgm:prSet presAssocID="{9E3850C7-5707-493D-A1F0-E5BC5CA4E26F}" presName="Child3Accent1" presStyleLbl="alignNode1" presStyleIdx="27" presStyleCnt="34"/>
      <dgm:spPr/>
    </dgm:pt>
    <dgm:pt modelId="{472FD5D5-CC92-4DD5-8B19-A5B5FE01CF0F}" type="pres">
      <dgm:prSet presAssocID="{9E3850C7-5707-493D-A1F0-E5BC5CA4E26F}" presName="Child3Accent2" presStyleLbl="alignNode1" presStyleIdx="28" presStyleCnt="34"/>
      <dgm:spPr/>
    </dgm:pt>
    <dgm:pt modelId="{0D9E6E6D-A819-4B7E-8608-FDA69947566C}" type="pres">
      <dgm:prSet presAssocID="{9E3850C7-5707-493D-A1F0-E5BC5CA4E26F}" presName="Child3Accent3" presStyleLbl="alignNode1" presStyleIdx="29" presStyleCnt="34"/>
      <dgm:spPr/>
    </dgm:pt>
    <dgm:pt modelId="{AA7D7E23-EAA5-426C-B46A-29BCF95C1735}" type="pres">
      <dgm:prSet presAssocID="{9E3850C7-5707-493D-A1F0-E5BC5CA4E26F}" presName="Child3Accent4" presStyleLbl="alignNode1" presStyleIdx="30" presStyleCnt="34"/>
      <dgm:spPr/>
    </dgm:pt>
    <dgm:pt modelId="{7DB5F02A-4856-4E1A-9666-B692E845F9B9}" type="pres">
      <dgm:prSet presAssocID="{9E3850C7-5707-493D-A1F0-E5BC5CA4E26F}" presName="Child3Accent5" presStyleLbl="alignNode1" presStyleIdx="31" presStyleCnt="34"/>
      <dgm:spPr/>
    </dgm:pt>
    <dgm:pt modelId="{5BA055BA-4955-4F9C-8E8B-8009F8C18BFE}" type="pres">
      <dgm:prSet presAssocID="{9E3850C7-5707-493D-A1F0-E5BC5CA4E26F}" presName="Child3Accent6" presStyleLbl="alignNode1" presStyleIdx="32" presStyleCnt="34"/>
      <dgm:spPr/>
    </dgm:pt>
    <dgm:pt modelId="{31DDEA39-6934-4B71-80B3-5F49950F148C}" type="pres">
      <dgm:prSet presAssocID="{9E3850C7-5707-493D-A1F0-E5BC5CA4E26F}" presName="Child3Accent7" presStyleLbl="alignNode1" presStyleIdx="33" presStyleCnt="34"/>
      <dgm:spPr/>
    </dgm:pt>
    <dgm:pt modelId="{CFC23161-1E72-4048-8AF4-171291E8FC1E}" type="pres">
      <dgm:prSet presAssocID="{9E3850C7-5707-493D-A1F0-E5BC5CA4E26F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E0E71-54B0-4799-A843-71F4579D1129}" type="presOf" srcId="{9E3850C7-5707-493D-A1F0-E5BC5CA4E26F}" destId="{CFC23161-1E72-4048-8AF4-171291E8FC1E}" srcOrd="0" destOrd="0" presId="urn:microsoft.com/office/officeart/2011/layout/ConvergingText"/>
    <dgm:cxn modelId="{F895036A-D630-43C1-B36D-453FD002E74D}" type="presOf" srcId="{6CCC6979-236E-48AC-B130-48EAFFF4DCF0}" destId="{E76F0E25-5129-4EE0-BB0B-39797DBCC91C}" srcOrd="0" destOrd="0" presId="urn:microsoft.com/office/officeart/2011/layout/ConvergingText"/>
    <dgm:cxn modelId="{0AB517C5-D525-4AA6-9E92-02B0AEFC1AEB}" type="presOf" srcId="{09168E27-8BE7-4D31-85DA-42C6A8C6B8DA}" destId="{E0E4F338-6B9F-4A32-AE69-B99BAE594EA0}" srcOrd="0" destOrd="0" presId="urn:microsoft.com/office/officeart/2011/layout/ConvergingText"/>
    <dgm:cxn modelId="{AEA62757-9D2D-49D4-972B-F62AEE0EBC38}" srcId="{09168E27-8BE7-4D31-85DA-42C6A8C6B8DA}" destId="{246D8E5E-2500-4705-B86A-630942F26E33}" srcOrd="1" destOrd="0" parTransId="{60A725FA-FAE7-4F2B-BAB1-59192F7F1F5C}" sibTransId="{98BFCB97-4D35-4920-B568-FDA9BE15B3D3}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0F0244C9-AA47-481C-9E59-CC442BFADCC4}" type="presOf" srcId="{246D8E5E-2500-4705-B86A-630942F26E33}" destId="{5BA3C5E4-8A50-4F80-A06E-E0B445862B21}" srcOrd="0" destOrd="0" presId="urn:microsoft.com/office/officeart/2011/layout/ConvergingText"/>
    <dgm:cxn modelId="{EAFCC56F-487A-4132-8BA9-504DA89AF314}" srcId="{09168E27-8BE7-4D31-85DA-42C6A8C6B8DA}" destId="{9E3850C7-5707-493D-A1F0-E5BC5CA4E26F}" srcOrd="2" destOrd="0" parTransId="{9F2A0331-748B-4D07-9620-B03B129B50FD}" sibTransId="{451120C2-9587-4678-BCA0-FF326CBA04C0}"/>
    <dgm:cxn modelId="{6D969F1B-8D1E-45EF-AD33-D59F974ED401}" type="presOf" srcId="{832BC35A-F23D-4E92-BAF9-7453A45ECA2B}" destId="{0657D340-57EC-40C3-9A5D-31672A841D67}" srcOrd="0" destOrd="0" presId="urn:microsoft.com/office/officeart/2011/layout/ConvergingText"/>
    <dgm:cxn modelId="{0DD08B57-D8C8-4A85-98E3-D460246766E7}" type="presParOf" srcId="{0657D340-57EC-40C3-9A5D-31672A841D67}" destId="{F12E3D4F-6B71-41BC-97BF-C0AE7D83B97E}" srcOrd="0" destOrd="0" presId="urn:microsoft.com/office/officeart/2011/layout/ConvergingText"/>
    <dgm:cxn modelId="{107AA22A-6BAE-4C6A-9211-9A862B382FAF}" type="presParOf" srcId="{F12E3D4F-6B71-41BC-97BF-C0AE7D83B97E}" destId="{9F184776-7C87-4BF8-900E-B40E611AFF1A}" srcOrd="0" destOrd="0" presId="urn:microsoft.com/office/officeart/2011/layout/ConvergingText"/>
    <dgm:cxn modelId="{1289D39A-F52A-4929-B556-2F1B8B8F804C}" type="presParOf" srcId="{F12E3D4F-6B71-41BC-97BF-C0AE7D83B97E}" destId="{AA3433CE-B27C-4110-B21D-0599A6B850CB}" srcOrd="1" destOrd="0" presId="urn:microsoft.com/office/officeart/2011/layout/ConvergingText"/>
    <dgm:cxn modelId="{41F1D9A7-92EE-4424-882C-43B1A2B5F30A}" type="presParOf" srcId="{F12E3D4F-6B71-41BC-97BF-C0AE7D83B97E}" destId="{F126A446-D9FE-4756-8982-0D6B491AB064}" srcOrd="2" destOrd="0" presId="urn:microsoft.com/office/officeart/2011/layout/ConvergingText"/>
    <dgm:cxn modelId="{92724074-9391-4A90-AB49-B904CCDD8611}" type="presParOf" srcId="{F12E3D4F-6B71-41BC-97BF-C0AE7D83B97E}" destId="{A304DAD3-DBE9-430B-8A40-351C82FC5540}" srcOrd="3" destOrd="0" presId="urn:microsoft.com/office/officeart/2011/layout/ConvergingText"/>
    <dgm:cxn modelId="{E036AD8C-01D6-4765-A94E-711E1C3658AA}" type="presParOf" srcId="{F12E3D4F-6B71-41BC-97BF-C0AE7D83B97E}" destId="{E37C9F04-704A-474A-8E8A-ABCF15A815DA}" srcOrd="4" destOrd="0" presId="urn:microsoft.com/office/officeart/2011/layout/ConvergingText"/>
    <dgm:cxn modelId="{6F0FA133-DCE6-42FC-8EF6-D848B3F90596}" type="presParOf" srcId="{F12E3D4F-6B71-41BC-97BF-C0AE7D83B97E}" destId="{E55020C5-5121-4E31-B5F9-985ADB7FECC9}" srcOrd="5" destOrd="0" presId="urn:microsoft.com/office/officeart/2011/layout/ConvergingText"/>
    <dgm:cxn modelId="{36D101A6-2F8B-49A2-B35D-E2221301A159}" type="presParOf" srcId="{F12E3D4F-6B71-41BC-97BF-C0AE7D83B97E}" destId="{33FFCF78-1815-4B46-AB8B-6EFC233A0FBC}" srcOrd="6" destOrd="0" presId="urn:microsoft.com/office/officeart/2011/layout/ConvergingText"/>
    <dgm:cxn modelId="{B12AE595-562E-4394-AB26-0C5BBA0A9A97}" type="presParOf" srcId="{F12E3D4F-6B71-41BC-97BF-C0AE7D83B97E}" destId="{D716931B-0862-4DC4-A8F7-D0C9FB5CA047}" srcOrd="7" destOrd="0" presId="urn:microsoft.com/office/officeart/2011/layout/ConvergingText"/>
    <dgm:cxn modelId="{6F8F03CE-3938-4388-9AF4-9A029DC36763}" type="presParOf" srcId="{F12E3D4F-6B71-41BC-97BF-C0AE7D83B97E}" destId="{5ACCE5B8-B287-4B11-AF5C-EC9B3F106489}" srcOrd="8" destOrd="0" presId="urn:microsoft.com/office/officeart/2011/layout/ConvergingText"/>
    <dgm:cxn modelId="{AD8616A7-404A-4596-8FFD-EBE3FA5261D8}" type="presParOf" srcId="{F12E3D4F-6B71-41BC-97BF-C0AE7D83B97E}" destId="{14739568-375D-4D4A-B47A-3A3B0C5AD5F3}" srcOrd="9" destOrd="0" presId="urn:microsoft.com/office/officeart/2011/layout/ConvergingText"/>
    <dgm:cxn modelId="{6144D10D-3193-45B4-A0A2-DE4D1129FD34}" type="presParOf" srcId="{F12E3D4F-6B71-41BC-97BF-C0AE7D83B97E}" destId="{E0E4F338-6B9F-4A32-AE69-B99BAE594EA0}" srcOrd="10" destOrd="0" presId="urn:microsoft.com/office/officeart/2011/layout/ConvergingText"/>
    <dgm:cxn modelId="{B69FB9DD-054E-433D-B81A-0B0F6106BA64}" type="presParOf" srcId="{F12E3D4F-6B71-41BC-97BF-C0AE7D83B97E}" destId="{F8765D40-7DAC-4662-94CE-7F73B14D3446}" srcOrd="11" destOrd="0" presId="urn:microsoft.com/office/officeart/2011/layout/ConvergingText"/>
    <dgm:cxn modelId="{2B0597E8-1C3E-4FAF-BE73-08851D662A7B}" type="presParOf" srcId="{F12E3D4F-6B71-41BC-97BF-C0AE7D83B97E}" destId="{9D5BE3DE-8D3C-485B-8E6C-F765F1BF27D0}" srcOrd="12" destOrd="0" presId="urn:microsoft.com/office/officeart/2011/layout/ConvergingText"/>
    <dgm:cxn modelId="{26C6255B-9113-44DC-8170-70D48D645FAE}" type="presParOf" srcId="{F12E3D4F-6B71-41BC-97BF-C0AE7D83B97E}" destId="{F9617783-6BD5-41E4-9FB6-F8198C462BAC}" srcOrd="13" destOrd="0" presId="urn:microsoft.com/office/officeart/2011/layout/ConvergingText"/>
    <dgm:cxn modelId="{FD8CBDA2-DD81-4012-AB92-CC19BC5FBB80}" type="presParOf" srcId="{F12E3D4F-6B71-41BC-97BF-C0AE7D83B97E}" destId="{9DB15B7F-DF14-445B-921D-E493516AB7E5}" srcOrd="14" destOrd="0" presId="urn:microsoft.com/office/officeart/2011/layout/ConvergingText"/>
    <dgm:cxn modelId="{BDCF5146-A6CC-497F-91EB-7AF84472749A}" type="presParOf" srcId="{F12E3D4F-6B71-41BC-97BF-C0AE7D83B97E}" destId="{C80BF9A8-84B2-4F27-9FBD-6050E3FDCA5C}" srcOrd="15" destOrd="0" presId="urn:microsoft.com/office/officeart/2011/layout/ConvergingText"/>
    <dgm:cxn modelId="{74ED4D96-9DE3-4AAB-8D7F-7D0FA22F94DB}" type="presParOf" srcId="{F12E3D4F-6B71-41BC-97BF-C0AE7D83B97E}" destId="{79CB57F1-C30A-4CFC-9BD7-757F0933F7D6}" srcOrd="16" destOrd="0" presId="urn:microsoft.com/office/officeart/2011/layout/ConvergingText"/>
    <dgm:cxn modelId="{B1F1B7CB-77E0-4CD9-94CD-387A1359F6F5}" type="presParOf" srcId="{F12E3D4F-6B71-41BC-97BF-C0AE7D83B97E}" destId="{8519CB67-3CFF-4800-BB47-BC0ED2C6C51C}" srcOrd="17" destOrd="0" presId="urn:microsoft.com/office/officeart/2011/layout/ConvergingText"/>
    <dgm:cxn modelId="{55C1EF64-A33A-4FF9-9501-58A3CEAFA71B}" type="presParOf" srcId="{F12E3D4F-6B71-41BC-97BF-C0AE7D83B97E}" destId="{024CC31F-BD8A-4FD3-BF85-782E07F1D2CE}" srcOrd="18" destOrd="0" presId="urn:microsoft.com/office/officeart/2011/layout/ConvergingText"/>
    <dgm:cxn modelId="{C7FC0572-E6B0-4B7E-94AE-441FCC85BE73}" type="presParOf" srcId="{F12E3D4F-6B71-41BC-97BF-C0AE7D83B97E}" destId="{8AEC59FA-7975-48A3-A94A-AAC2E752324D}" srcOrd="19" destOrd="0" presId="urn:microsoft.com/office/officeart/2011/layout/ConvergingText"/>
    <dgm:cxn modelId="{98068EF0-541F-4DA7-AB23-6879F943255A}" type="presParOf" srcId="{F12E3D4F-6B71-41BC-97BF-C0AE7D83B97E}" destId="{E76F0E25-5129-4EE0-BB0B-39797DBCC91C}" srcOrd="20" destOrd="0" presId="urn:microsoft.com/office/officeart/2011/layout/ConvergingText"/>
    <dgm:cxn modelId="{3B4777CB-3F28-4D34-BDC3-243591A9FED7}" type="presParOf" srcId="{F12E3D4F-6B71-41BC-97BF-C0AE7D83B97E}" destId="{E33A9224-DBCF-47B4-8EF6-71E6B4E545A6}" srcOrd="21" destOrd="0" presId="urn:microsoft.com/office/officeart/2011/layout/ConvergingText"/>
    <dgm:cxn modelId="{6A2B2BAE-17A0-4D46-B36E-6D8DC6B2449B}" type="presParOf" srcId="{F12E3D4F-6B71-41BC-97BF-C0AE7D83B97E}" destId="{864E4A12-83C8-4A63-9F36-82B9C0BE560B}" srcOrd="22" destOrd="0" presId="urn:microsoft.com/office/officeart/2011/layout/ConvergingText"/>
    <dgm:cxn modelId="{E7727B04-51C3-4237-AD83-ADEE27383A76}" type="presParOf" srcId="{F12E3D4F-6B71-41BC-97BF-C0AE7D83B97E}" destId="{928AF74D-B8CA-41C5-AE86-024E50C55DAE}" srcOrd="23" destOrd="0" presId="urn:microsoft.com/office/officeart/2011/layout/ConvergingText"/>
    <dgm:cxn modelId="{5FAF6D60-6B9F-4389-9F80-01D8B6E69785}" type="presParOf" srcId="{F12E3D4F-6B71-41BC-97BF-C0AE7D83B97E}" destId="{95084590-B4ED-42DB-B774-DB256C3971BD}" srcOrd="24" destOrd="0" presId="urn:microsoft.com/office/officeart/2011/layout/ConvergingText"/>
    <dgm:cxn modelId="{A59B9746-2BA5-46B2-BCF9-3BAFA58C2A2E}" type="presParOf" srcId="{F12E3D4F-6B71-41BC-97BF-C0AE7D83B97E}" destId="{1A0033FA-9170-4C96-9C7D-0425C142CA14}" srcOrd="25" destOrd="0" presId="urn:microsoft.com/office/officeart/2011/layout/ConvergingText"/>
    <dgm:cxn modelId="{F6E5726A-166A-41BB-912C-4F6DBD1AE69B}" type="presParOf" srcId="{F12E3D4F-6B71-41BC-97BF-C0AE7D83B97E}" destId="{DC0E3FCB-E7EE-445E-98D5-9DA0128B0BC2}" srcOrd="26" destOrd="0" presId="urn:microsoft.com/office/officeart/2011/layout/ConvergingText"/>
    <dgm:cxn modelId="{F7E45CCB-11BB-4C45-AF99-C139D18A2347}" type="presParOf" srcId="{F12E3D4F-6B71-41BC-97BF-C0AE7D83B97E}" destId="{458BC99C-ADF3-4DD8-A638-A93BC3221DE8}" srcOrd="27" destOrd="0" presId="urn:microsoft.com/office/officeart/2011/layout/ConvergingText"/>
    <dgm:cxn modelId="{06D1AA4E-BFF9-471A-9F9F-376F0DFC3B80}" type="presParOf" srcId="{F12E3D4F-6B71-41BC-97BF-C0AE7D83B97E}" destId="{5BA3C5E4-8A50-4F80-A06E-E0B445862B21}" srcOrd="28" destOrd="0" presId="urn:microsoft.com/office/officeart/2011/layout/ConvergingText"/>
    <dgm:cxn modelId="{DAD30A60-A7CD-4342-A477-C97B98990479}" type="presParOf" srcId="{F12E3D4F-6B71-41BC-97BF-C0AE7D83B97E}" destId="{B89964A2-82C2-4CBA-8251-BB5639E1FF01}" srcOrd="29" destOrd="0" presId="urn:microsoft.com/office/officeart/2011/layout/ConvergingText"/>
    <dgm:cxn modelId="{FC1152E7-98E1-4032-B56F-C9017ACD0C98}" type="presParOf" srcId="{F12E3D4F-6B71-41BC-97BF-C0AE7D83B97E}" destId="{472FD5D5-CC92-4DD5-8B19-A5B5FE01CF0F}" srcOrd="30" destOrd="0" presId="urn:microsoft.com/office/officeart/2011/layout/ConvergingText"/>
    <dgm:cxn modelId="{DA8A6295-1460-4600-9A64-877833C2FB16}" type="presParOf" srcId="{F12E3D4F-6B71-41BC-97BF-C0AE7D83B97E}" destId="{0D9E6E6D-A819-4B7E-8608-FDA69947566C}" srcOrd="31" destOrd="0" presId="urn:microsoft.com/office/officeart/2011/layout/ConvergingText"/>
    <dgm:cxn modelId="{19BF5A97-1B89-4792-B4F5-C11E5C45C9D1}" type="presParOf" srcId="{F12E3D4F-6B71-41BC-97BF-C0AE7D83B97E}" destId="{AA7D7E23-EAA5-426C-B46A-29BCF95C1735}" srcOrd="32" destOrd="0" presId="urn:microsoft.com/office/officeart/2011/layout/ConvergingText"/>
    <dgm:cxn modelId="{8A41DCD8-62F2-4A73-8B4A-0A041D083F70}" type="presParOf" srcId="{F12E3D4F-6B71-41BC-97BF-C0AE7D83B97E}" destId="{7DB5F02A-4856-4E1A-9666-B692E845F9B9}" srcOrd="33" destOrd="0" presId="urn:microsoft.com/office/officeart/2011/layout/ConvergingText"/>
    <dgm:cxn modelId="{E84947C2-27F1-434D-A43D-2347235C13D0}" type="presParOf" srcId="{F12E3D4F-6B71-41BC-97BF-C0AE7D83B97E}" destId="{5BA055BA-4955-4F9C-8E8B-8009F8C18BFE}" srcOrd="34" destOrd="0" presId="urn:microsoft.com/office/officeart/2011/layout/ConvergingText"/>
    <dgm:cxn modelId="{7D182DEE-E179-4915-9802-514A2D5C2E68}" type="presParOf" srcId="{F12E3D4F-6B71-41BC-97BF-C0AE7D83B97E}" destId="{31DDEA39-6934-4B71-80B3-5F49950F148C}" srcOrd="35" destOrd="0" presId="urn:microsoft.com/office/officeart/2011/layout/ConvergingText"/>
    <dgm:cxn modelId="{99CC96ED-C672-41F5-9702-688A5E5B166C}" type="presParOf" srcId="{F12E3D4F-6B71-41BC-97BF-C0AE7D83B97E}" destId="{CFC23161-1E72-4048-8AF4-171291E8FC1E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24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+ 40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246D8E5E-2500-4705-B86A-630942F26E33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60A725FA-FAE7-4F2B-BAB1-59192F7F1F5C}" type="parTrans" cxnId="{AEA62757-9D2D-49D4-972B-F62AEE0EBC38}">
      <dgm:prSet/>
      <dgm:spPr/>
      <dgm:t>
        <a:bodyPr/>
        <a:lstStyle/>
        <a:p>
          <a:endParaRPr lang="cs-CZ"/>
        </a:p>
      </dgm:t>
    </dgm:pt>
    <dgm:pt modelId="{98BFCB97-4D35-4920-B568-FDA9BE15B3D3}" type="sibTrans" cxnId="{AEA62757-9D2D-49D4-972B-F62AEE0EBC38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 custLinFactX="393423" custLinFactY="-377426" custLinFactNeighborX="400000" custLinFactNeighborY="-400000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3A9224-DBCF-47B4-8EF6-71E6B4E545A6}" type="pres">
      <dgm:prSet presAssocID="{246D8E5E-2500-4705-B86A-630942F26E33}" presName="Child2Accent1" presStyleLbl="alignNode1" presStyleIdx="20" presStyleCnt="34"/>
      <dgm:spPr/>
    </dgm:pt>
    <dgm:pt modelId="{864E4A12-83C8-4A63-9F36-82B9C0BE560B}" type="pres">
      <dgm:prSet presAssocID="{246D8E5E-2500-4705-B86A-630942F26E33}" presName="Child2Accent2" presStyleLbl="alignNode1" presStyleIdx="21" presStyleCnt="34"/>
      <dgm:spPr/>
    </dgm:pt>
    <dgm:pt modelId="{928AF74D-B8CA-41C5-AE86-024E50C55DAE}" type="pres">
      <dgm:prSet presAssocID="{246D8E5E-2500-4705-B86A-630942F26E33}" presName="Child2Accent3" presStyleLbl="alignNode1" presStyleIdx="22" presStyleCnt="34"/>
      <dgm:spPr/>
    </dgm:pt>
    <dgm:pt modelId="{95084590-B4ED-42DB-B774-DB256C3971BD}" type="pres">
      <dgm:prSet presAssocID="{246D8E5E-2500-4705-B86A-630942F26E33}" presName="Child2Accent4" presStyleLbl="alignNode1" presStyleIdx="23" presStyleCnt="34"/>
      <dgm:spPr/>
    </dgm:pt>
    <dgm:pt modelId="{1A0033FA-9170-4C96-9C7D-0425C142CA14}" type="pres">
      <dgm:prSet presAssocID="{246D8E5E-2500-4705-B86A-630942F26E33}" presName="Child2Accent5" presStyleLbl="alignNode1" presStyleIdx="24" presStyleCnt="34"/>
      <dgm:spPr/>
    </dgm:pt>
    <dgm:pt modelId="{DC0E3FCB-E7EE-445E-98D5-9DA0128B0BC2}" type="pres">
      <dgm:prSet presAssocID="{246D8E5E-2500-4705-B86A-630942F26E33}" presName="Child2Accent6" presStyleLbl="alignNode1" presStyleIdx="25" presStyleCnt="34"/>
      <dgm:spPr/>
    </dgm:pt>
    <dgm:pt modelId="{458BC99C-ADF3-4DD8-A638-A93BC3221DE8}" type="pres">
      <dgm:prSet presAssocID="{246D8E5E-2500-4705-B86A-630942F26E33}" presName="Child2Accent7" presStyleLbl="alignNode1" presStyleIdx="26" presStyleCnt="34"/>
      <dgm:spPr/>
    </dgm:pt>
    <dgm:pt modelId="{5BA3C5E4-8A50-4F80-A06E-E0B445862B21}" type="pres">
      <dgm:prSet presAssocID="{246D8E5E-2500-4705-B86A-630942F26E33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964A2-82C2-4CBA-8251-BB5639E1FF01}" type="pres">
      <dgm:prSet presAssocID="{9E3850C7-5707-493D-A1F0-E5BC5CA4E26F}" presName="Child3Accent1" presStyleLbl="alignNode1" presStyleIdx="27" presStyleCnt="34"/>
      <dgm:spPr/>
    </dgm:pt>
    <dgm:pt modelId="{472FD5D5-CC92-4DD5-8B19-A5B5FE01CF0F}" type="pres">
      <dgm:prSet presAssocID="{9E3850C7-5707-493D-A1F0-E5BC5CA4E26F}" presName="Child3Accent2" presStyleLbl="alignNode1" presStyleIdx="28" presStyleCnt="34"/>
      <dgm:spPr/>
    </dgm:pt>
    <dgm:pt modelId="{0D9E6E6D-A819-4B7E-8608-FDA69947566C}" type="pres">
      <dgm:prSet presAssocID="{9E3850C7-5707-493D-A1F0-E5BC5CA4E26F}" presName="Child3Accent3" presStyleLbl="alignNode1" presStyleIdx="29" presStyleCnt="34"/>
      <dgm:spPr/>
    </dgm:pt>
    <dgm:pt modelId="{AA7D7E23-EAA5-426C-B46A-29BCF95C1735}" type="pres">
      <dgm:prSet presAssocID="{9E3850C7-5707-493D-A1F0-E5BC5CA4E26F}" presName="Child3Accent4" presStyleLbl="alignNode1" presStyleIdx="30" presStyleCnt="34"/>
      <dgm:spPr/>
    </dgm:pt>
    <dgm:pt modelId="{7DB5F02A-4856-4E1A-9666-B692E845F9B9}" type="pres">
      <dgm:prSet presAssocID="{9E3850C7-5707-493D-A1F0-E5BC5CA4E26F}" presName="Child3Accent5" presStyleLbl="alignNode1" presStyleIdx="31" presStyleCnt="34"/>
      <dgm:spPr/>
    </dgm:pt>
    <dgm:pt modelId="{5BA055BA-4955-4F9C-8E8B-8009F8C18BFE}" type="pres">
      <dgm:prSet presAssocID="{9E3850C7-5707-493D-A1F0-E5BC5CA4E26F}" presName="Child3Accent6" presStyleLbl="alignNode1" presStyleIdx="32" presStyleCnt="34"/>
      <dgm:spPr/>
    </dgm:pt>
    <dgm:pt modelId="{31DDEA39-6934-4B71-80B3-5F49950F148C}" type="pres">
      <dgm:prSet presAssocID="{9E3850C7-5707-493D-A1F0-E5BC5CA4E26F}" presName="Child3Accent7" presStyleLbl="alignNode1" presStyleIdx="33" presStyleCnt="34"/>
      <dgm:spPr/>
    </dgm:pt>
    <dgm:pt modelId="{CFC23161-1E72-4048-8AF4-171291E8FC1E}" type="pres">
      <dgm:prSet presAssocID="{9E3850C7-5707-493D-A1F0-E5BC5CA4E26F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91BCB3-C616-4A5B-BE17-B993879F1694}" type="presOf" srcId="{246D8E5E-2500-4705-B86A-630942F26E33}" destId="{5BA3C5E4-8A50-4F80-A06E-E0B445862B21}" srcOrd="0" destOrd="0" presId="urn:microsoft.com/office/officeart/2011/layout/ConvergingText"/>
    <dgm:cxn modelId="{AEA62757-9D2D-49D4-972B-F62AEE0EBC38}" srcId="{09168E27-8BE7-4D31-85DA-42C6A8C6B8DA}" destId="{246D8E5E-2500-4705-B86A-630942F26E33}" srcOrd="1" destOrd="0" parTransId="{60A725FA-FAE7-4F2B-BAB1-59192F7F1F5C}" sibTransId="{98BFCB97-4D35-4920-B568-FDA9BE15B3D3}"/>
    <dgm:cxn modelId="{CDBDC2DB-1824-4498-A44A-10D5626D7107}" type="presOf" srcId="{9E3850C7-5707-493D-A1F0-E5BC5CA4E26F}" destId="{CFC23161-1E72-4048-8AF4-171291E8FC1E}" srcOrd="0" destOrd="0" presId="urn:microsoft.com/office/officeart/2011/layout/ConvergingText"/>
    <dgm:cxn modelId="{49AF032B-0AC4-434B-A2E7-A8CE63E9F169}" type="presOf" srcId="{832BC35A-F23D-4E92-BAF9-7453A45ECA2B}" destId="{0657D340-57EC-40C3-9A5D-31672A841D67}" srcOrd="0" destOrd="0" presId="urn:microsoft.com/office/officeart/2011/layout/ConvergingText"/>
    <dgm:cxn modelId="{AB87A7BC-1922-40D7-BB1F-5DD18CD33739}" type="presOf" srcId="{6CCC6979-236E-48AC-B130-48EAFFF4DCF0}" destId="{E76F0E25-5129-4EE0-BB0B-39797DBCC91C}" srcOrd="0" destOrd="0" presId="urn:microsoft.com/office/officeart/2011/layout/ConvergingText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EAFCC56F-487A-4132-8BA9-504DA89AF314}" srcId="{09168E27-8BE7-4D31-85DA-42C6A8C6B8DA}" destId="{9E3850C7-5707-493D-A1F0-E5BC5CA4E26F}" srcOrd="2" destOrd="0" parTransId="{9F2A0331-748B-4D07-9620-B03B129B50FD}" sibTransId="{451120C2-9587-4678-BCA0-FF326CBA04C0}"/>
    <dgm:cxn modelId="{5EAF2582-C325-465F-A07F-7F0AA802818E}" type="presOf" srcId="{09168E27-8BE7-4D31-85DA-42C6A8C6B8DA}" destId="{E0E4F338-6B9F-4A32-AE69-B99BAE594EA0}" srcOrd="0" destOrd="0" presId="urn:microsoft.com/office/officeart/2011/layout/ConvergingText"/>
    <dgm:cxn modelId="{2D6665C2-95E5-449B-A77E-FD3721CD989C}" type="presParOf" srcId="{0657D340-57EC-40C3-9A5D-31672A841D67}" destId="{F12E3D4F-6B71-41BC-97BF-C0AE7D83B97E}" srcOrd="0" destOrd="0" presId="urn:microsoft.com/office/officeart/2011/layout/ConvergingText"/>
    <dgm:cxn modelId="{8EEE34AF-7181-495A-968F-01988475E09D}" type="presParOf" srcId="{F12E3D4F-6B71-41BC-97BF-C0AE7D83B97E}" destId="{9F184776-7C87-4BF8-900E-B40E611AFF1A}" srcOrd="0" destOrd="0" presId="urn:microsoft.com/office/officeart/2011/layout/ConvergingText"/>
    <dgm:cxn modelId="{F09B9098-631E-497E-A79E-DCEBB6A2D50B}" type="presParOf" srcId="{F12E3D4F-6B71-41BC-97BF-C0AE7D83B97E}" destId="{AA3433CE-B27C-4110-B21D-0599A6B850CB}" srcOrd="1" destOrd="0" presId="urn:microsoft.com/office/officeart/2011/layout/ConvergingText"/>
    <dgm:cxn modelId="{579FCACA-D249-44C9-8627-5ABE18069255}" type="presParOf" srcId="{F12E3D4F-6B71-41BC-97BF-C0AE7D83B97E}" destId="{F126A446-D9FE-4756-8982-0D6B491AB064}" srcOrd="2" destOrd="0" presId="urn:microsoft.com/office/officeart/2011/layout/ConvergingText"/>
    <dgm:cxn modelId="{E20CC5A6-1C97-4A88-B3C4-2DC4B436D312}" type="presParOf" srcId="{F12E3D4F-6B71-41BC-97BF-C0AE7D83B97E}" destId="{A304DAD3-DBE9-430B-8A40-351C82FC5540}" srcOrd="3" destOrd="0" presId="urn:microsoft.com/office/officeart/2011/layout/ConvergingText"/>
    <dgm:cxn modelId="{BB957DA5-4B80-4526-BD63-460138CADE15}" type="presParOf" srcId="{F12E3D4F-6B71-41BC-97BF-C0AE7D83B97E}" destId="{E37C9F04-704A-474A-8E8A-ABCF15A815DA}" srcOrd="4" destOrd="0" presId="urn:microsoft.com/office/officeart/2011/layout/ConvergingText"/>
    <dgm:cxn modelId="{EA4E1EFA-75C2-4DF1-BBCE-97E189637F26}" type="presParOf" srcId="{F12E3D4F-6B71-41BC-97BF-C0AE7D83B97E}" destId="{E55020C5-5121-4E31-B5F9-985ADB7FECC9}" srcOrd="5" destOrd="0" presId="urn:microsoft.com/office/officeart/2011/layout/ConvergingText"/>
    <dgm:cxn modelId="{B29E76F7-89B6-44E8-999C-85AF8B69AB43}" type="presParOf" srcId="{F12E3D4F-6B71-41BC-97BF-C0AE7D83B97E}" destId="{33FFCF78-1815-4B46-AB8B-6EFC233A0FBC}" srcOrd="6" destOrd="0" presId="urn:microsoft.com/office/officeart/2011/layout/ConvergingText"/>
    <dgm:cxn modelId="{5453D99F-3578-49D6-80E6-70AC0F9C1900}" type="presParOf" srcId="{F12E3D4F-6B71-41BC-97BF-C0AE7D83B97E}" destId="{D716931B-0862-4DC4-A8F7-D0C9FB5CA047}" srcOrd="7" destOrd="0" presId="urn:microsoft.com/office/officeart/2011/layout/ConvergingText"/>
    <dgm:cxn modelId="{138668A0-EE0B-4E34-BCD6-63D4C7E3F018}" type="presParOf" srcId="{F12E3D4F-6B71-41BC-97BF-C0AE7D83B97E}" destId="{5ACCE5B8-B287-4B11-AF5C-EC9B3F106489}" srcOrd="8" destOrd="0" presId="urn:microsoft.com/office/officeart/2011/layout/ConvergingText"/>
    <dgm:cxn modelId="{4FAF1D5F-6F8D-48B7-8C97-07E864DBD72F}" type="presParOf" srcId="{F12E3D4F-6B71-41BC-97BF-C0AE7D83B97E}" destId="{14739568-375D-4D4A-B47A-3A3B0C5AD5F3}" srcOrd="9" destOrd="0" presId="urn:microsoft.com/office/officeart/2011/layout/ConvergingText"/>
    <dgm:cxn modelId="{5388E90B-7F9A-447D-90B2-0CEEB488D2BE}" type="presParOf" srcId="{F12E3D4F-6B71-41BC-97BF-C0AE7D83B97E}" destId="{E0E4F338-6B9F-4A32-AE69-B99BAE594EA0}" srcOrd="10" destOrd="0" presId="urn:microsoft.com/office/officeart/2011/layout/ConvergingText"/>
    <dgm:cxn modelId="{3610D671-62D2-44FD-A279-D15550B25FAC}" type="presParOf" srcId="{F12E3D4F-6B71-41BC-97BF-C0AE7D83B97E}" destId="{F8765D40-7DAC-4662-94CE-7F73B14D3446}" srcOrd="11" destOrd="0" presId="urn:microsoft.com/office/officeart/2011/layout/ConvergingText"/>
    <dgm:cxn modelId="{FAFA3921-E620-4A95-ABB6-A7B6974E64E0}" type="presParOf" srcId="{F12E3D4F-6B71-41BC-97BF-C0AE7D83B97E}" destId="{9D5BE3DE-8D3C-485B-8E6C-F765F1BF27D0}" srcOrd="12" destOrd="0" presId="urn:microsoft.com/office/officeart/2011/layout/ConvergingText"/>
    <dgm:cxn modelId="{2E5DCB70-1C4F-42A1-9F39-CFB39BD66616}" type="presParOf" srcId="{F12E3D4F-6B71-41BC-97BF-C0AE7D83B97E}" destId="{F9617783-6BD5-41E4-9FB6-F8198C462BAC}" srcOrd="13" destOrd="0" presId="urn:microsoft.com/office/officeart/2011/layout/ConvergingText"/>
    <dgm:cxn modelId="{A439F3C6-48F4-44A6-A50A-7A94243ED6D1}" type="presParOf" srcId="{F12E3D4F-6B71-41BC-97BF-C0AE7D83B97E}" destId="{9DB15B7F-DF14-445B-921D-E493516AB7E5}" srcOrd="14" destOrd="0" presId="urn:microsoft.com/office/officeart/2011/layout/ConvergingText"/>
    <dgm:cxn modelId="{607617FD-577C-46B0-93A6-3129939B6E46}" type="presParOf" srcId="{F12E3D4F-6B71-41BC-97BF-C0AE7D83B97E}" destId="{C80BF9A8-84B2-4F27-9FBD-6050E3FDCA5C}" srcOrd="15" destOrd="0" presId="urn:microsoft.com/office/officeart/2011/layout/ConvergingText"/>
    <dgm:cxn modelId="{744FE71B-EA95-4E47-B746-AB41D43C939A}" type="presParOf" srcId="{F12E3D4F-6B71-41BC-97BF-C0AE7D83B97E}" destId="{79CB57F1-C30A-4CFC-9BD7-757F0933F7D6}" srcOrd="16" destOrd="0" presId="urn:microsoft.com/office/officeart/2011/layout/ConvergingText"/>
    <dgm:cxn modelId="{FA5D0689-FF5C-442D-9840-051F64242768}" type="presParOf" srcId="{F12E3D4F-6B71-41BC-97BF-C0AE7D83B97E}" destId="{8519CB67-3CFF-4800-BB47-BC0ED2C6C51C}" srcOrd="17" destOrd="0" presId="urn:microsoft.com/office/officeart/2011/layout/ConvergingText"/>
    <dgm:cxn modelId="{CE90B360-229D-45EF-9094-B00F2014AB77}" type="presParOf" srcId="{F12E3D4F-6B71-41BC-97BF-C0AE7D83B97E}" destId="{024CC31F-BD8A-4FD3-BF85-782E07F1D2CE}" srcOrd="18" destOrd="0" presId="urn:microsoft.com/office/officeart/2011/layout/ConvergingText"/>
    <dgm:cxn modelId="{810B8B30-F1A7-49E0-9406-16598DB6751A}" type="presParOf" srcId="{F12E3D4F-6B71-41BC-97BF-C0AE7D83B97E}" destId="{8AEC59FA-7975-48A3-A94A-AAC2E752324D}" srcOrd="19" destOrd="0" presId="urn:microsoft.com/office/officeart/2011/layout/ConvergingText"/>
    <dgm:cxn modelId="{DD0BF6EB-F8F5-4349-B806-AD890C3F8359}" type="presParOf" srcId="{F12E3D4F-6B71-41BC-97BF-C0AE7D83B97E}" destId="{E76F0E25-5129-4EE0-BB0B-39797DBCC91C}" srcOrd="20" destOrd="0" presId="urn:microsoft.com/office/officeart/2011/layout/ConvergingText"/>
    <dgm:cxn modelId="{A3973FCD-7C28-4741-8900-F4B130D31B6F}" type="presParOf" srcId="{F12E3D4F-6B71-41BC-97BF-C0AE7D83B97E}" destId="{E33A9224-DBCF-47B4-8EF6-71E6B4E545A6}" srcOrd="21" destOrd="0" presId="urn:microsoft.com/office/officeart/2011/layout/ConvergingText"/>
    <dgm:cxn modelId="{204EC531-5765-4880-87E9-5493BDA4AA0F}" type="presParOf" srcId="{F12E3D4F-6B71-41BC-97BF-C0AE7D83B97E}" destId="{864E4A12-83C8-4A63-9F36-82B9C0BE560B}" srcOrd="22" destOrd="0" presId="urn:microsoft.com/office/officeart/2011/layout/ConvergingText"/>
    <dgm:cxn modelId="{1A7FB57F-D595-4C29-BA7D-632DBC0C3974}" type="presParOf" srcId="{F12E3D4F-6B71-41BC-97BF-C0AE7D83B97E}" destId="{928AF74D-B8CA-41C5-AE86-024E50C55DAE}" srcOrd="23" destOrd="0" presId="urn:microsoft.com/office/officeart/2011/layout/ConvergingText"/>
    <dgm:cxn modelId="{3588D542-991B-4F62-92B7-21D61A9CA5B7}" type="presParOf" srcId="{F12E3D4F-6B71-41BC-97BF-C0AE7D83B97E}" destId="{95084590-B4ED-42DB-B774-DB256C3971BD}" srcOrd="24" destOrd="0" presId="urn:microsoft.com/office/officeart/2011/layout/ConvergingText"/>
    <dgm:cxn modelId="{EE9399C2-3E46-4D37-8A21-A031881CBDF8}" type="presParOf" srcId="{F12E3D4F-6B71-41BC-97BF-C0AE7D83B97E}" destId="{1A0033FA-9170-4C96-9C7D-0425C142CA14}" srcOrd="25" destOrd="0" presId="urn:microsoft.com/office/officeart/2011/layout/ConvergingText"/>
    <dgm:cxn modelId="{DA78BDF6-5DF1-40BC-93FE-E1FDBF71AC30}" type="presParOf" srcId="{F12E3D4F-6B71-41BC-97BF-C0AE7D83B97E}" destId="{DC0E3FCB-E7EE-445E-98D5-9DA0128B0BC2}" srcOrd="26" destOrd="0" presId="urn:microsoft.com/office/officeart/2011/layout/ConvergingText"/>
    <dgm:cxn modelId="{EE638185-DECD-4E2E-B5E7-1FD0A5074DE3}" type="presParOf" srcId="{F12E3D4F-6B71-41BC-97BF-C0AE7D83B97E}" destId="{458BC99C-ADF3-4DD8-A638-A93BC3221DE8}" srcOrd="27" destOrd="0" presId="urn:microsoft.com/office/officeart/2011/layout/ConvergingText"/>
    <dgm:cxn modelId="{FC462F09-94F8-4CA6-A89F-C346DEC14078}" type="presParOf" srcId="{F12E3D4F-6B71-41BC-97BF-C0AE7D83B97E}" destId="{5BA3C5E4-8A50-4F80-A06E-E0B445862B21}" srcOrd="28" destOrd="0" presId="urn:microsoft.com/office/officeart/2011/layout/ConvergingText"/>
    <dgm:cxn modelId="{099417D7-2784-4AEC-AA40-3CB06E05BE83}" type="presParOf" srcId="{F12E3D4F-6B71-41BC-97BF-C0AE7D83B97E}" destId="{B89964A2-82C2-4CBA-8251-BB5639E1FF01}" srcOrd="29" destOrd="0" presId="urn:microsoft.com/office/officeart/2011/layout/ConvergingText"/>
    <dgm:cxn modelId="{DFAA1071-2EC0-451B-ACDF-21A13030AD22}" type="presParOf" srcId="{F12E3D4F-6B71-41BC-97BF-C0AE7D83B97E}" destId="{472FD5D5-CC92-4DD5-8B19-A5B5FE01CF0F}" srcOrd="30" destOrd="0" presId="urn:microsoft.com/office/officeart/2011/layout/ConvergingText"/>
    <dgm:cxn modelId="{903DE21E-BC4C-4EDF-BAB7-1075D17C355D}" type="presParOf" srcId="{F12E3D4F-6B71-41BC-97BF-C0AE7D83B97E}" destId="{0D9E6E6D-A819-4B7E-8608-FDA69947566C}" srcOrd="31" destOrd="0" presId="urn:microsoft.com/office/officeart/2011/layout/ConvergingText"/>
    <dgm:cxn modelId="{31DB7F01-3347-4578-8E21-C565F8D2475A}" type="presParOf" srcId="{F12E3D4F-6B71-41BC-97BF-C0AE7D83B97E}" destId="{AA7D7E23-EAA5-426C-B46A-29BCF95C1735}" srcOrd="32" destOrd="0" presId="urn:microsoft.com/office/officeart/2011/layout/ConvergingText"/>
    <dgm:cxn modelId="{032F180F-770B-4B3B-BD08-BE32A36BD771}" type="presParOf" srcId="{F12E3D4F-6B71-41BC-97BF-C0AE7D83B97E}" destId="{7DB5F02A-4856-4E1A-9666-B692E845F9B9}" srcOrd="33" destOrd="0" presId="urn:microsoft.com/office/officeart/2011/layout/ConvergingText"/>
    <dgm:cxn modelId="{C6840C01-7054-4CB1-ABA7-036AB88118EC}" type="presParOf" srcId="{F12E3D4F-6B71-41BC-97BF-C0AE7D83B97E}" destId="{5BA055BA-4955-4F9C-8E8B-8009F8C18BFE}" srcOrd="34" destOrd="0" presId="urn:microsoft.com/office/officeart/2011/layout/ConvergingText"/>
    <dgm:cxn modelId="{010A3609-21A1-41BE-9536-67F92D70B196}" type="presParOf" srcId="{F12E3D4F-6B71-41BC-97BF-C0AE7D83B97E}" destId="{31DDEA39-6934-4B71-80B3-5F49950F148C}" srcOrd="35" destOrd="0" presId="urn:microsoft.com/office/officeart/2011/layout/ConvergingText"/>
    <dgm:cxn modelId="{EF23046E-A491-485A-A073-8BEF5DB2DBFB}" type="presParOf" srcId="{F12E3D4F-6B71-41BC-97BF-C0AE7D83B97E}" destId="{CFC23161-1E72-4048-8AF4-171291E8FC1E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25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+ 16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63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246D8E5E-2500-4705-B86A-630942F26E33}">
      <dgm:prSet phldrT="[Text]"/>
      <dgm:spPr/>
      <dgm:t>
        <a:bodyPr/>
        <a:lstStyle/>
        <a:p>
          <a:r>
            <a:rPr lang="cs-CZ" dirty="0" smtClean="0"/>
            <a:t>72</a:t>
          </a:r>
          <a:endParaRPr lang="cs-CZ" dirty="0"/>
        </a:p>
      </dgm:t>
    </dgm:pt>
    <dgm:pt modelId="{60A725FA-FAE7-4F2B-BAB1-59192F7F1F5C}" type="parTrans" cxnId="{AEA62757-9D2D-49D4-972B-F62AEE0EBC38}">
      <dgm:prSet/>
      <dgm:spPr/>
      <dgm:t>
        <a:bodyPr/>
        <a:lstStyle/>
        <a:p>
          <a:endParaRPr lang="cs-CZ"/>
        </a:p>
      </dgm:t>
    </dgm:pt>
    <dgm:pt modelId="{98BFCB97-4D35-4920-B568-FDA9BE15B3D3}" type="sibTrans" cxnId="{AEA62757-9D2D-49D4-972B-F62AEE0EBC38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81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3A9224-DBCF-47B4-8EF6-71E6B4E545A6}" type="pres">
      <dgm:prSet presAssocID="{246D8E5E-2500-4705-B86A-630942F26E33}" presName="Child2Accent1" presStyleLbl="alignNode1" presStyleIdx="20" presStyleCnt="34"/>
      <dgm:spPr/>
    </dgm:pt>
    <dgm:pt modelId="{864E4A12-83C8-4A63-9F36-82B9C0BE560B}" type="pres">
      <dgm:prSet presAssocID="{246D8E5E-2500-4705-B86A-630942F26E33}" presName="Child2Accent2" presStyleLbl="alignNode1" presStyleIdx="21" presStyleCnt="34"/>
      <dgm:spPr/>
    </dgm:pt>
    <dgm:pt modelId="{928AF74D-B8CA-41C5-AE86-024E50C55DAE}" type="pres">
      <dgm:prSet presAssocID="{246D8E5E-2500-4705-B86A-630942F26E33}" presName="Child2Accent3" presStyleLbl="alignNode1" presStyleIdx="22" presStyleCnt="34"/>
      <dgm:spPr/>
    </dgm:pt>
    <dgm:pt modelId="{95084590-B4ED-42DB-B774-DB256C3971BD}" type="pres">
      <dgm:prSet presAssocID="{246D8E5E-2500-4705-B86A-630942F26E33}" presName="Child2Accent4" presStyleLbl="alignNode1" presStyleIdx="23" presStyleCnt="34"/>
      <dgm:spPr/>
    </dgm:pt>
    <dgm:pt modelId="{1A0033FA-9170-4C96-9C7D-0425C142CA14}" type="pres">
      <dgm:prSet presAssocID="{246D8E5E-2500-4705-B86A-630942F26E33}" presName="Child2Accent5" presStyleLbl="alignNode1" presStyleIdx="24" presStyleCnt="34"/>
      <dgm:spPr/>
    </dgm:pt>
    <dgm:pt modelId="{DC0E3FCB-E7EE-445E-98D5-9DA0128B0BC2}" type="pres">
      <dgm:prSet presAssocID="{246D8E5E-2500-4705-B86A-630942F26E33}" presName="Child2Accent6" presStyleLbl="alignNode1" presStyleIdx="25" presStyleCnt="34"/>
      <dgm:spPr/>
    </dgm:pt>
    <dgm:pt modelId="{458BC99C-ADF3-4DD8-A638-A93BC3221DE8}" type="pres">
      <dgm:prSet presAssocID="{246D8E5E-2500-4705-B86A-630942F26E33}" presName="Child2Accent7" presStyleLbl="alignNode1" presStyleIdx="26" presStyleCnt="34"/>
      <dgm:spPr/>
    </dgm:pt>
    <dgm:pt modelId="{5BA3C5E4-8A50-4F80-A06E-E0B445862B21}" type="pres">
      <dgm:prSet presAssocID="{246D8E5E-2500-4705-B86A-630942F26E33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964A2-82C2-4CBA-8251-BB5639E1FF01}" type="pres">
      <dgm:prSet presAssocID="{9E3850C7-5707-493D-A1F0-E5BC5CA4E26F}" presName="Child3Accent1" presStyleLbl="alignNode1" presStyleIdx="27" presStyleCnt="34"/>
      <dgm:spPr/>
    </dgm:pt>
    <dgm:pt modelId="{472FD5D5-CC92-4DD5-8B19-A5B5FE01CF0F}" type="pres">
      <dgm:prSet presAssocID="{9E3850C7-5707-493D-A1F0-E5BC5CA4E26F}" presName="Child3Accent2" presStyleLbl="alignNode1" presStyleIdx="28" presStyleCnt="34"/>
      <dgm:spPr/>
    </dgm:pt>
    <dgm:pt modelId="{0D9E6E6D-A819-4B7E-8608-FDA69947566C}" type="pres">
      <dgm:prSet presAssocID="{9E3850C7-5707-493D-A1F0-E5BC5CA4E26F}" presName="Child3Accent3" presStyleLbl="alignNode1" presStyleIdx="29" presStyleCnt="34"/>
      <dgm:spPr/>
    </dgm:pt>
    <dgm:pt modelId="{AA7D7E23-EAA5-426C-B46A-29BCF95C1735}" type="pres">
      <dgm:prSet presAssocID="{9E3850C7-5707-493D-A1F0-E5BC5CA4E26F}" presName="Child3Accent4" presStyleLbl="alignNode1" presStyleIdx="30" presStyleCnt="34"/>
      <dgm:spPr/>
    </dgm:pt>
    <dgm:pt modelId="{7DB5F02A-4856-4E1A-9666-B692E845F9B9}" type="pres">
      <dgm:prSet presAssocID="{9E3850C7-5707-493D-A1F0-E5BC5CA4E26F}" presName="Child3Accent5" presStyleLbl="alignNode1" presStyleIdx="31" presStyleCnt="34"/>
      <dgm:spPr/>
    </dgm:pt>
    <dgm:pt modelId="{5BA055BA-4955-4F9C-8E8B-8009F8C18BFE}" type="pres">
      <dgm:prSet presAssocID="{9E3850C7-5707-493D-A1F0-E5BC5CA4E26F}" presName="Child3Accent6" presStyleLbl="alignNode1" presStyleIdx="32" presStyleCnt="34"/>
      <dgm:spPr/>
    </dgm:pt>
    <dgm:pt modelId="{31DDEA39-6934-4B71-80B3-5F49950F148C}" type="pres">
      <dgm:prSet presAssocID="{9E3850C7-5707-493D-A1F0-E5BC5CA4E26F}" presName="Child3Accent7" presStyleLbl="alignNode1" presStyleIdx="33" presStyleCnt="34"/>
      <dgm:spPr/>
    </dgm:pt>
    <dgm:pt modelId="{CFC23161-1E72-4048-8AF4-171291E8FC1E}" type="pres">
      <dgm:prSet presAssocID="{9E3850C7-5707-493D-A1F0-E5BC5CA4E26F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0AEA43-A13E-4E76-A50C-827F83E69DDD}" type="presOf" srcId="{6CCC6979-236E-48AC-B130-48EAFFF4DCF0}" destId="{E76F0E25-5129-4EE0-BB0B-39797DBCC91C}" srcOrd="0" destOrd="0" presId="urn:microsoft.com/office/officeart/2011/layout/ConvergingText"/>
    <dgm:cxn modelId="{854DBA82-11C6-4888-A9F2-3AB2A5A1C868}" type="presOf" srcId="{832BC35A-F23D-4E92-BAF9-7453A45ECA2B}" destId="{0657D340-57EC-40C3-9A5D-31672A841D67}" srcOrd="0" destOrd="0" presId="urn:microsoft.com/office/officeart/2011/layout/ConvergingText"/>
    <dgm:cxn modelId="{902025C6-78B6-4166-A41C-817FB31887B6}" type="presOf" srcId="{246D8E5E-2500-4705-B86A-630942F26E33}" destId="{5BA3C5E4-8A50-4F80-A06E-E0B445862B21}" srcOrd="0" destOrd="0" presId="urn:microsoft.com/office/officeart/2011/layout/ConvergingText"/>
    <dgm:cxn modelId="{AEA62757-9D2D-49D4-972B-F62AEE0EBC38}" srcId="{09168E27-8BE7-4D31-85DA-42C6A8C6B8DA}" destId="{246D8E5E-2500-4705-B86A-630942F26E33}" srcOrd="1" destOrd="0" parTransId="{60A725FA-FAE7-4F2B-BAB1-59192F7F1F5C}" sibTransId="{98BFCB97-4D35-4920-B568-FDA9BE15B3D3}"/>
    <dgm:cxn modelId="{A219D52B-0D9D-4A43-B1DE-E8F44FD0CCEE}" type="presOf" srcId="{9E3850C7-5707-493D-A1F0-E5BC5CA4E26F}" destId="{CFC23161-1E72-4048-8AF4-171291E8FC1E}" srcOrd="0" destOrd="0" presId="urn:microsoft.com/office/officeart/2011/layout/ConvergingText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7B3CAC6F-A7A8-4F28-8DC0-CF622A70CF2E}" type="presOf" srcId="{09168E27-8BE7-4D31-85DA-42C6A8C6B8DA}" destId="{E0E4F338-6B9F-4A32-AE69-B99BAE594EA0}" srcOrd="0" destOrd="0" presId="urn:microsoft.com/office/officeart/2011/layout/ConvergingText"/>
    <dgm:cxn modelId="{EAFCC56F-487A-4132-8BA9-504DA89AF314}" srcId="{09168E27-8BE7-4D31-85DA-42C6A8C6B8DA}" destId="{9E3850C7-5707-493D-A1F0-E5BC5CA4E26F}" srcOrd="2" destOrd="0" parTransId="{9F2A0331-748B-4D07-9620-B03B129B50FD}" sibTransId="{451120C2-9587-4678-BCA0-FF326CBA04C0}"/>
    <dgm:cxn modelId="{42CEEC9B-0210-4FE4-A0F0-3208BCF2F10D}" type="presParOf" srcId="{0657D340-57EC-40C3-9A5D-31672A841D67}" destId="{F12E3D4F-6B71-41BC-97BF-C0AE7D83B97E}" srcOrd="0" destOrd="0" presId="urn:microsoft.com/office/officeart/2011/layout/ConvergingText"/>
    <dgm:cxn modelId="{EDBF7057-2367-49DB-96B0-E96A5B180CF4}" type="presParOf" srcId="{F12E3D4F-6B71-41BC-97BF-C0AE7D83B97E}" destId="{9F184776-7C87-4BF8-900E-B40E611AFF1A}" srcOrd="0" destOrd="0" presId="urn:microsoft.com/office/officeart/2011/layout/ConvergingText"/>
    <dgm:cxn modelId="{ABEE0998-89BA-4AE8-9F1F-924DBD87F04C}" type="presParOf" srcId="{F12E3D4F-6B71-41BC-97BF-C0AE7D83B97E}" destId="{AA3433CE-B27C-4110-B21D-0599A6B850CB}" srcOrd="1" destOrd="0" presId="urn:microsoft.com/office/officeart/2011/layout/ConvergingText"/>
    <dgm:cxn modelId="{663DEF53-4C34-42A7-A83E-6CC09E66C244}" type="presParOf" srcId="{F12E3D4F-6B71-41BC-97BF-C0AE7D83B97E}" destId="{F126A446-D9FE-4756-8982-0D6B491AB064}" srcOrd="2" destOrd="0" presId="urn:microsoft.com/office/officeart/2011/layout/ConvergingText"/>
    <dgm:cxn modelId="{FD1D2011-C731-4CA8-81D7-FDA469610C49}" type="presParOf" srcId="{F12E3D4F-6B71-41BC-97BF-C0AE7D83B97E}" destId="{A304DAD3-DBE9-430B-8A40-351C82FC5540}" srcOrd="3" destOrd="0" presId="urn:microsoft.com/office/officeart/2011/layout/ConvergingText"/>
    <dgm:cxn modelId="{F31C689A-463A-404D-A962-F74982A1E44D}" type="presParOf" srcId="{F12E3D4F-6B71-41BC-97BF-C0AE7D83B97E}" destId="{E37C9F04-704A-474A-8E8A-ABCF15A815DA}" srcOrd="4" destOrd="0" presId="urn:microsoft.com/office/officeart/2011/layout/ConvergingText"/>
    <dgm:cxn modelId="{D0FEE593-300C-4EBF-A77B-E0F49B0621A8}" type="presParOf" srcId="{F12E3D4F-6B71-41BC-97BF-C0AE7D83B97E}" destId="{E55020C5-5121-4E31-B5F9-985ADB7FECC9}" srcOrd="5" destOrd="0" presId="urn:microsoft.com/office/officeart/2011/layout/ConvergingText"/>
    <dgm:cxn modelId="{4FCEBAB0-E97C-43F9-BF2B-414ADC40248F}" type="presParOf" srcId="{F12E3D4F-6B71-41BC-97BF-C0AE7D83B97E}" destId="{33FFCF78-1815-4B46-AB8B-6EFC233A0FBC}" srcOrd="6" destOrd="0" presId="urn:microsoft.com/office/officeart/2011/layout/ConvergingText"/>
    <dgm:cxn modelId="{82757A1A-EE54-4EFC-80FC-7F6963ADD858}" type="presParOf" srcId="{F12E3D4F-6B71-41BC-97BF-C0AE7D83B97E}" destId="{D716931B-0862-4DC4-A8F7-D0C9FB5CA047}" srcOrd="7" destOrd="0" presId="urn:microsoft.com/office/officeart/2011/layout/ConvergingText"/>
    <dgm:cxn modelId="{3CBAC646-5018-49FE-BF13-B25517A9F7C2}" type="presParOf" srcId="{F12E3D4F-6B71-41BC-97BF-C0AE7D83B97E}" destId="{5ACCE5B8-B287-4B11-AF5C-EC9B3F106489}" srcOrd="8" destOrd="0" presId="urn:microsoft.com/office/officeart/2011/layout/ConvergingText"/>
    <dgm:cxn modelId="{60AE4F64-0994-45BA-9F24-E6EDF7588E2A}" type="presParOf" srcId="{F12E3D4F-6B71-41BC-97BF-C0AE7D83B97E}" destId="{14739568-375D-4D4A-B47A-3A3B0C5AD5F3}" srcOrd="9" destOrd="0" presId="urn:microsoft.com/office/officeart/2011/layout/ConvergingText"/>
    <dgm:cxn modelId="{DEFD405F-AF7C-43DF-B2F5-DABE577327B9}" type="presParOf" srcId="{F12E3D4F-6B71-41BC-97BF-C0AE7D83B97E}" destId="{E0E4F338-6B9F-4A32-AE69-B99BAE594EA0}" srcOrd="10" destOrd="0" presId="urn:microsoft.com/office/officeart/2011/layout/ConvergingText"/>
    <dgm:cxn modelId="{ECD5C6FD-2F57-4DFC-8F9C-6AD0A9694CD0}" type="presParOf" srcId="{F12E3D4F-6B71-41BC-97BF-C0AE7D83B97E}" destId="{F8765D40-7DAC-4662-94CE-7F73B14D3446}" srcOrd="11" destOrd="0" presId="urn:microsoft.com/office/officeart/2011/layout/ConvergingText"/>
    <dgm:cxn modelId="{962ADB55-78CF-4FB1-8EF1-B55268E77098}" type="presParOf" srcId="{F12E3D4F-6B71-41BC-97BF-C0AE7D83B97E}" destId="{9D5BE3DE-8D3C-485B-8E6C-F765F1BF27D0}" srcOrd="12" destOrd="0" presId="urn:microsoft.com/office/officeart/2011/layout/ConvergingText"/>
    <dgm:cxn modelId="{EEEE0A38-248B-41FA-B96C-589D8C6BE89C}" type="presParOf" srcId="{F12E3D4F-6B71-41BC-97BF-C0AE7D83B97E}" destId="{F9617783-6BD5-41E4-9FB6-F8198C462BAC}" srcOrd="13" destOrd="0" presId="urn:microsoft.com/office/officeart/2011/layout/ConvergingText"/>
    <dgm:cxn modelId="{DC5D3F49-5713-433C-8E99-531D4F244466}" type="presParOf" srcId="{F12E3D4F-6B71-41BC-97BF-C0AE7D83B97E}" destId="{9DB15B7F-DF14-445B-921D-E493516AB7E5}" srcOrd="14" destOrd="0" presId="urn:microsoft.com/office/officeart/2011/layout/ConvergingText"/>
    <dgm:cxn modelId="{AEF5BD11-05DB-4690-BA69-C839699F32BB}" type="presParOf" srcId="{F12E3D4F-6B71-41BC-97BF-C0AE7D83B97E}" destId="{C80BF9A8-84B2-4F27-9FBD-6050E3FDCA5C}" srcOrd="15" destOrd="0" presId="urn:microsoft.com/office/officeart/2011/layout/ConvergingText"/>
    <dgm:cxn modelId="{71637D20-A83A-466C-8277-8CEC6D9F21A0}" type="presParOf" srcId="{F12E3D4F-6B71-41BC-97BF-C0AE7D83B97E}" destId="{79CB57F1-C30A-4CFC-9BD7-757F0933F7D6}" srcOrd="16" destOrd="0" presId="urn:microsoft.com/office/officeart/2011/layout/ConvergingText"/>
    <dgm:cxn modelId="{7A0FA5E9-2ED5-4C9D-A879-1F000940D475}" type="presParOf" srcId="{F12E3D4F-6B71-41BC-97BF-C0AE7D83B97E}" destId="{8519CB67-3CFF-4800-BB47-BC0ED2C6C51C}" srcOrd="17" destOrd="0" presId="urn:microsoft.com/office/officeart/2011/layout/ConvergingText"/>
    <dgm:cxn modelId="{39F9325A-0720-440D-911C-F23AB550172A}" type="presParOf" srcId="{F12E3D4F-6B71-41BC-97BF-C0AE7D83B97E}" destId="{024CC31F-BD8A-4FD3-BF85-782E07F1D2CE}" srcOrd="18" destOrd="0" presId="urn:microsoft.com/office/officeart/2011/layout/ConvergingText"/>
    <dgm:cxn modelId="{B002372A-4F22-4348-A57B-3413B56E762C}" type="presParOf" srcId="{F12E3D4F-6B71-41BC-97BF-C0AE7D83B97E}" destId="{8AEC59FA-7975-48A3-A94A-AAC2E752324D}" srcOrd="19" destOrd="0" presId="urn:microsoft.com/office/officeart/2011/layout/ConvergingText"/>
    <dgm:cxn modelId="{19390735-871B-41A2-BE1A-C61285F53DD0}" type="presParOf" srcId="{F12E3D4F-6B71-41BC-97BF-C0AE7D83B97E}" destId="{E76F0E25-5129-4EE0-BB0B-39797DBCC91C}" srcOrd="20" destOrd="0" presId="urn:microsoft.com/office/officeart/2011/layout/ConvergingText"/>
    <dgm:cxn modelId="{92DA075B-7806-41DF-BCBE-D01B97466CB4}" type="presParOf" srcId="{F12E3D4F-6B71-41BC-97BF-C0AE7D83B97E}" destId="{E33A9224-DBCF-47B4-8EF6-71E6B4E545A6}" srcOrd="21" destOrd="0" presId="urn:microsoft.com/office/officeart/2011/layout/ConvergingText"/>
    <dgm:cxn modelId="{6F3758B2-CE04-44AF-89EB-57DE985476B5}" type="presParOf" srcId="{F12E3D4F-6B71-41BC-97BF-C0AE7D83B97E}" destId="{864E4A12-83C8-4A63-9F36-82B9C0BE560B}" srcOrd="22" destOrd="0" presId="urn:microsoft.com/office/officeart/2011/layout/ConvergingText"/>
    <dgm:cxn modelId="{B075ECF6-B94A-4061-96CD-2DB2DB3B11B7}" type="presParOf" srcId="{F12E3D4F-6B71-41BC-97BF-C0AE7D83B97E}" destId="{928AF74D-B8CA-41C5-AE86-024E50C55DAE}" srcOrd="23" destOrd="0" presId="urn:microsoft.com/office/officeart/2011/layout/ConvergingText"/>
    <dgm:cxn modelId="{417AE5D0-F43C-44A9-A416-229C9B4D58CC}" type="presParOf" srcId="{F12E3D4F-6B71-41BC-97BF-C0AE7D83B97E}" destId="{95084590-B4ED-42DB-B774-DB256C3971BD}" srcOrd="24" destOrd="0" presId="urn:microsoft.com/office/officeart/2011/layout/ConvergingText"/>
    <dgm:cxn modelId="{6824A9F2-F2DD-4540-A4A8-C493713DE885}" type="presParOf" srcId="{F12E3D4F-6B71-41BC-97BF-C0AE7D83B97E}" destId="{1A0033FA-9170-4C96-9C7D-0425C142CA14}" srcOrd="25" destOrd="0" presId="urn:microsoft.com/office/officeart/2011/layout/ConvergingText"/>
    <dgm:cxn modelId="{B536CAE5-E89D-4EBA-BC2B-4AAC4031B402}" type="presParOf" srcId="{F12E3D4F-6B71-41BC-97BF-C0AE7D83B97E}" destId="{DC0E3FCB-E7EE-445E-98D5-9DA0128B0BC2}" srcOrd="26" destOrd="0" presId="urn:microsoft.com/office/officeart/2011/layout/ConvergingText"/>
    <dgm:cxn modelId="{BDBCDDEC-4609-456F-ACAF-A8F13ABEA1B6}" type="presParOf" srcId="{F12E3D4F-6B71-41BC-97BF-C0AE7D83B97E}" destId="{458BC99C-ADF3-4DD8-A638-A93BC3221DE8}" srcOrd="27" destOrd="0" presId="urn:microsoft.com/office/officeart/2011/layout/ConvergingText"/>
    <dgm:cxn modelId="{B10543BB-A0F1-4E61-821D-4A0D9520716C}" type="presParOf" srcId="{F12E3D4F-6B71-41BC-97BF-C0AE7D83B97E}" destId="{5BA3C5E4-8A50-4F80-A06E-E0B445862B21}" srcOrd="28" destOrd="0" presId="urn:microsoft.com/office/officeart/2011/layout/ConvergingText"/>
    <dgm:cxn modelId="{F7D8281C-B78C-4C3C-9B09-6F4FDB1418E7}" type="presParOf" srcId="{F12E3D4F-6B71-41BC-97BF-C0AE7D83B97E}" destId="{B89964A2-82C2-4CBA-8251-BB5639E1FF01}" srcOrd="29" destOrd="0" presId="urn:microsoft.com/office/officeart/2011/layout/ConvergingText"/>
    <dgm:cxn modelId="{A420DC31-AB8E-4ECC-85A9-6517E45C1C62}" type="presParOf" srcId="{F12E3D4F-6B71-41BC-97BF-C0AE7D83B97E}" destId="{472FD5D5-CC92-4DD5-8B19-A5B5FE01CF0F}" srcOrd="30" destOrd="0" presId="urn:microsoft.com/office/officeart/2011/layout/ConvergingText"/>
    <dgm:cxn modelId="{0434610B-95DF-4B28-A0BB-A083B13082DF}" type="presParOf" srcId="{F12E3D4F-6B71-41BC-97BF-C0AE7D83B97E}" destId="{0D9E6E6D-A819-4B7E-8608-FDA69947566C}" srcOrd="31" destOrd="0" presId="urn:microsoft.com/office/officeart/2011/layout/ConvergingText"/>
    <dgm:cxn modelId="{B71F5806-5D7B-4ADE-BDEC-A1BDDCF01267}" type="presParOf" srcId="{F12E3D4F-6B71-41BC-97BF-C0AE7D83B97E}" destId="{AA7D7E23-EAA5-426C-B46A-29BCF95C1735}" srcOrd="32" destOrd="0" presId="urn:microsoft.com/office/officeart/2011/layout/ConvergingText"/>
    <dgm:cxn modelId="{D52C9018-7811-4004-B0A2-F381AAE51232}" type="presParOf" srcId="{F12E3D4F-6B71-41BC-97BF-C0AE7D83B97E}" destId="{7DB5F02A-4856-4E1A-9666-B692E845F9B9}" srcOrd="33" destOrd="0" presId="urn:microsoft.com/office/officeart/2011/layout/ConvergingText"/>
    <dgm:cxn modelId="{F8221C7C-DF49-4292-A8A7-91439FE920C2}" type="presParOf" srcId="{F12E3D4F-6B71-41BC-97BF-C0AE7D83B97E}" destId="{5BA055BA-4955-4F9C-8E8B-8009F8C18BFE}" srcOrd="34" destOrd="0" presId="urn:microsoft.com/office/officeart/2011/layout/ConvergingText"/>
    <dgm:cxn modelId="{A7F2AF83-D6A1-461B-BD84-CB80871FDCDB}" type="presParOf" srcId="{F12E3D4F-6B71-41BC-97BF-C0AE7D83B97E}" destId="{31DDEA39-6934-4B71-80B3-5F49950F148C}" srcOrd="35" destOrd="0" presId="urn:microsoft.com/office/officeart/2011/layout/ConvergingText"/>
    <dgm:cxn modelId="{693FCD73-F231-45D1-8EBB-BF5C0D07D85F}" type="presParOf" srcId="{F12E3D4F-6B71-41BC-97BF-C0AE7D83B97E}" destId="{CFC23161-1E72-4048-8AF4-171291E8FC1E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26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+ 8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68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246D8E5E-2500-4705-B86A-630942F26E33}">
      <dgm:prSet phldrT="[Text]"/>
      <dgm:spPr/>
      <dgm:t>
        <a:bodyPr/>
        <a:lstStyle/>
        <a:p>
          <a:r>
            <a:rPr lang="cs-CZ" dirty="0" smtClean="0"/>
            <a:t>57</a:t>
          </a:r>
          <a:endParaRPr lang="cs-CZ" dirty="0"/>
        </a:p>
      </dgm:t>
    </dgm:pt>
    <dgm:pt modelId="{60A725FA-FAE7-4F2B-BAB1-59192F7F1F5C}" type="parTrans" cxnId="{AEA62757-9D2D-49D4-972B-F62AEE0EBC38}">
      <dgm:prSet/>
      <dgm:spPr/>
      <dgm:t>
        <a:bodyPr/>
        <a:lstStyle/>
        <a:p>
          <a:endParaRPr lang="cs-CZ"/>
        </a:p>
      </dgm:t>
    </dgm:pt>
    <dgm:pt modelId="{98BFCB97-4D35-4920-B568-FDA9BE15B3D3}" type="sibTrans" cxnId="{AEA62757-9D2D-49D4-972B-F62AEE0EBC38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89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3A9224-DBCF-47B4-8EF6-71E6B4E545A6}" type="pres">
      <dgm:prSet presAssocID="{246D8E5E-2500-4705-B86A-630942F26E33}" presName="Child2Accent1" presStyleLbl="alignNode1" presStyleIdx="20" presStyleCnt="34"/>
      <dgm:spPr/>
    </dgm:pt>
    <dgm:pt modelId="{864E4A12-83C8-4A63-9F36-82B9C0BE560B}" type="pres">
      <dgm:prSet presAssocID="{246D8E5E-2500-4705-B86A-630942F26E33}" presName="Child2Accent2" presStyleLbl="alignNode1" presStyleIdx="21" presStyleCnt="34"/>
      <dgm:spPr/>
    </dgm:pt>
    <dgm:pt modelId="{928AF74D-B8CA-41C5-AE86-024E50C55DAE}" type="pres">
      <dgm:prSet presAssocID="{246D8E5E-2500-4705-B86A-630942F26E33}" presName="Child2Accent3" presStyleLbl="alignNode1" presStyleIdx="22" presStyleCnt="34"/>
      <dgm:spPr/>
    </dgm:pt>
    <dgm:pt modelId="{95084590-B4ED-42DB-B774-DB256C3971BD}" type="pres">
      <dgm:prSet presAssocID="{246D8E5E-2500-4705-B86A-630942F26E33}" presName="Child2Accent4" presStyleLbl="alignNode1" presStyleIdx="23" presStyleCnt="34"/>
      <dgm:spPr/>
    </dgm:pt>
    <dgm:pt modelId="{1A0033FA-9170-4C96-9C7D-0425C142CA14}" type="pres">
      <dgm:prSet presAssocID="{246D8E5E-2500-4705-B86A-630942F26E33}" presName="Child2Accent5" presStyleLbl="alignNode1" presStyleIdx="24" presStyleCnt="34"/>
      <dgm:spPr/>
    </dgm:pt>
    <dgm:pt modelId="{DC0E3FCB-E7EE-445E-98D5-9DA0128B0BC2}" type="pres">
      <dgm:prSet presAssocID="{246D8E5E-2500-4705-B86A-630942F26E33}" presName="Child2Accent6" presStyleLbl="alignNode1" presStyleIdx="25" presStyleCnt="34"/>
      <dgm:spPr/>
    </dgm:pt>
    <dgm:pt modelId="{458BC99C-ADF3-4DD8-A638-A93BC3221DE8}" type="pres">
      <dgm:prSet presAssocID="{246D8E5E-2500-4705-B86A-630942F26E33}" presName="Child2Accent7" presStyleLbl="alignNode1" presStyleIdx="26" presStyleCnt="34"/>
      <dgm:spPr/>
    </dgm:pt>
    <dgm:pt modelId="{5BA3C5E4-8A50-4F80-A06E-E0B445862B21}" type="pres">
      <dgm:prSet presAssocID="{246D8E5E-2500-4705-B86A-630942F26E33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964A2-82C2-4CBA-8251-BB5639E1FF01}" type="pres">
      <dgm:prSet presAssocID="{9E3850C7-5707-493D-A1F0-E5BC5CA4E26F}" presName="Child3Accent1" presStyleLbl="alignNode1" presStyleIdx="27" presStyleCnt="34"/>
      <dgm:spPr/>
    </dgm:pt>
    <dgm:pt modelId="{472FD5D5-CC92-4DD5-8B19-A5B5FE01CF0F}" type="pres">
      <dgm:prSet presAssocID="{9E3850C7-5707-493D-A1F0-E5BC5CA4E26F}" presName="Child3Accent2" presStyleLbl="alignNode1" presStyleIdx="28" presStyleCnt="34"/>
      <dgm:spPr/>
    </dgm:pt>
    <dgm:pt modelId="{0D9E6E6D-A819-4B7E-8608-FDA69947566C}" type="pres">
      <dgm:prSet presAssocID="{9E3850C7-5707-493D-A1F0-E5BC5CA4E26F}" presName="Child3Accent3" presStyleLbl="alignNode1" presStyleIdx="29" presStyleCnt="34"/>
      <dgm:spPr/>
    </dgm:pt>
    <dgm:pt modelId="{AA7D7E23-EAA5-426C-B46A-29BCF95C1735}" type="pres">
      <dgm:prSet presAssocID="{9E3850C7-5707-493D-A1F0-E5BC5CA4E26F}" presName="Child3Accent4" presStyleLbl="alignNode1" presStyleIdx="30" presStyleCnt="34"/>
      <dgm:spPr/>
    </dgm:pt>
    <dgm:pt modelId="{7DB5F02A-4856-4E1A-9666-B692E845F9B9}" type="pres">
      <dgm:prSet presAssocID="{9E3850C7-5707-493D-A1F0-E5BC5CA4E26F}" presName="Child3Accent5" presStyleLbl="alignNode1" presStyleIdx="31" presStyleCnt="34"/>
      <dgm:spPr/>
    </dgm:pt>
    <dgm:pt modelId="{5BA055BA-4955-4F9C-8E8B-8009F8C18BFE}" type="pres">
      <dgm:prSet presAssocID="{9E3850C7-5707-493D-A1F0-E5BC5CA4E26F}" presName="Child3Accent6" presStyleLbl="alignNode1" presStyleIdx="32" presStyleCnt="34"/>
      <dgm:spPr/>
    </dgm:pt>
    <dgm:pt modelId="{31DDEA39-6934-4B71-80B3-5F49950F148C}" type="pres">
      <dgm:prSet presAssocID="{9E3850C7-5707-493D-A1F0-E5BC5CA4E26F}" presName="Child3Accent7" presStyleLbl="alignNode1" presStyleIdx="33" presStyleCnt="34"/>
      <dgm:spPr/>
    </dgm:pt>
    <dgm:pt modelId="{CFC23161-1E72-4048-8AF4-171291E8FC1E}" type="pres">
      <dgm:prSet presAssocID="{9E3850C7-5707-493D-A1F0-E5BC5CA4E26F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F1399D-464C-45CF-94FC-7CF1E2141CFD}" type="presOf" srcId="{832BC35A-F23D-4E92-BAF9-7453A45ECA2B}" destId="{0657D340-57EC-40C3-9A5D-31672A841D67}" srcOrd="0" destOrd="0" presId="urn:microsoft.com/office/officeart/2011/layout/ConvergingText"/>
    <dgm:cxn modelId="{AEA62757-9D2D-49D4-972B-F62AEE0EBC38}" srcId="{09168E27-8BE7-4D31-85DA-42C6A8C6B8DA}" destId="{246D8E5E-2500-4705-B86A-630942F26E33}" srcOrd="1" destOrd="0" parTransId="{60A725FA-FAE7-4F2B-BAB1-59192F7F1F5C}" sibTransId="{98BFCB97-4D35-4920-B568-FDA9BE15B3D3}"/>
    <dgm:cxn modelId="{9800E90D-B4F8-4ECD-AD55-D84BDD6C00A8}" type="presOf" srcId="{09168E27-8BE7-4D31-85DA-42C6A8C6B8DA}" destId="{E0E4F338-6B9F-4A32-AE69-B99BAE594EA0}" srcOrd="0" destOrd="0" presId="urn:microsoft.com/office/officeart/2011/layout/ConvergingText"/>
    <dgm:cxn modelId="{80756B44-D286-4402-9486-707EF08744FC}" type="presOf" srcId="{9E3850C7-5707-493D-A1F0-E5BC5CA4E26F}" destId="{CFC23161-1E72-4048-8AF4-171291E8FC1E}" srcOrd="0" destOrd="0" presId="urn:microsoft.com/office/officeart/2011/layout/ConvergingText"/>
    <dgm:cxn modelId="{D4881BA7-1435-43BB-A589-52CD4EC0A097}" type="presOf" srcId="{6CCC6979-236E-48AC-B130-48EAFFF4DCF0}" destId="{E76F0E25-5129-4EE0-BB0B-39797DBCC91C}" srcOrd="0" destOrd="0" presId="urn:microsoft.com/office/officeart/2011/layout/ConvergingText"/>
    <dgm:cxn modelId="{72BAA0E7-DA94-4DDE-AE25-29534F93D838}" type="presOf" srcId="{246D8E5E-2500-4705-B86A-630942F26E33}" destId="{5BA3C5E4-8A50-4F80-A06E-E0B445862B21}" srcOrd="0" destOrd="0" presId="urn:microsoft.com/office/officeart/2011/layout/ConvergingText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EAFCC56F-487A-4132-8BA9-504DA89AF314}" srcId="{09168E27-8BE7-4D31-85DA-42C6A8C6B8DA}" destId="{9E3850C7-5707-493D-A1F0-E5BC5CA4E26F}" srcOrd="2" destOrd="0" parTransId="{9F2A0331-748B-4D07-9620-B03B129B50FD}" sibTransId="{451120C2-9587-4678-BCA0-FF326CBA04C0}"/>
    <dgm:cxn modelId="{F03914CD-EB7F-4CF1-B6EE-BF7E55682469}" type="presParOf" srcId="{0657D340-57EC-40C3-9A5D-31672A841D67}" destId="{F12E3D4F-6B71-41BC-97BF-C0AE7D83B97E}" srcOrd="0" destOrd="0" presId="urn:microsoft.com/office/officeart/2011/layout/ConvergingText"/>
    <dgm:cxn modelId="{A6AED80F-BFF2-4FAA-994A-367E0B10727B}" type="presParOf" srcId="{F12E3D4F-6B71-41BC-97BF-C0AE7D83B97E}" destId="{9F184776-7C87-4BF8-900E-B40E611AFF1A}" srcOrd="0" destOrd="0" presId="urn:microsoft.com/office/officeart/2011/layout/ConvergingText"/>
    <dgm:cxn modelId="{0B7ED109-7A94-430F-869C-CCDE351FBA4B}" type="presParOf" srcId="{F12E3D4F-6B71-41BC-97BF-C0AE7D83B97E}" destId="{AA3433CE-B27C-4110-B21D-0599A6B850CB}" srcOrd="1" destOrd="0" presId="urn:microsoft.com/office/officeart/2011/layout/ConvergingText"/>
    <dgm:cxn modelId="{619CA346-DE4A-400C-9199-8749ABADC3E3}" type="presParOf" srcId="{F12E3D4F-6B71-41BC-97BF-C0AE7D83B97E}" destId="{F126A446-D9FE-4756-8982-0D6B491AB064}" srcOrd="2" destOrd="0" presId="urn:microsoft.com/office/officeart/2011/layout/ConvergingText"/>
    <dgm:cxn modelId="{E52D0226-A253-4882-812C-E402C24CAF35}" type="presParOf" srcId="{F12E3D4F-6B71-41BC-97BF-C0AE7D83B97E}" destId="{A304DAD3-DBE9-430B-8A40-351C82FC5540}" srcOrd="3" destOrd="0" presId="urn:microsoft.com/office/officeart/2011/layout/ConvergingText"/>
    <dgm:cxn modelId="{26E42621-1437-4D66-B939-205758CE6D57}" type="presParOf" srcId="{F12E3D4F-6B71-41BC-97BF-C0AE7D83B97E}" destId="{E37C9F04-704A-474A-8E8A-ABCF15A815DA}" srcOrd="4" destOrd="0" presId="urn:microsoft.com/office/officeart/2011/layout/ConvergingText"/>
    <dgm:cxn modelId="{B8526059-D06F-4F54-AC96-BDD81EFF173D}" type="presParOf" srcId="{F12E3D4F-6B71-41BC-97BF-C0AE7D83B97E}" destId="{E55020C5-5121-4E31-B5F9-985ADB7FECC9}" srcOrd="5" destOrd="0" presId="urn:microsoft.com/office/officeart/2011/layout/ConvergingText"/>
    <dgm:cxn modelId="{D297F13F-9648-4151-A6A1-E5CBB6996D9C}" type="presParOf" srcId="{F12E3D4F-6B71-41BC-97BF-C0AE7D83B97E}" destId="{33FFCF78-1815-4B46-AB8B-6EFC233A0FBC}" srcOrd="6" destOrd="0" presId="urn:microsoft.com/office/officeart/2011/layout/ConvergingText"/>
    <dgm:cxn modelId="{A4DECED5-A13D-4F59-A25D-EEDB4FC25D03}" type="presParOf" srcId="{F12E3D4F-6B71-41BC-97BF-C0AE7D83B97E}" destId="{D716931B-0862-4DC4-A8F7-D0C9FB5CA047}" srcOrd="7" destOrd="0" presId="urn:microsoft.com/office/officeart/2011/layout/ConvergingText"/>
    <dgm:cxn modelId="{67E8BB5B-8FF9-44E1-B0B7-50916F2BA0A6}" type="presParOf" srcId="{F12E3D4F-6B71-41BC-97BF-C0AE7D83B97E}" destId="{5ACCE5B8-B287-4B11-AF5C-EC9B3F106489}" srcOrd="8" destOrd="0" presId="urn:microsoft.com/office/officeart/2011/layout/ConvergingText"/>
    <dgm:cxn modelId="{51B68FE9-730F-4EB5-83F9-CB71E2560D81}" type="presParOf" srcId="{F12E3D4F-6B71-41BC-97BF-C0AE7D83B97E}" destId="{14739568-375D-4D4A-B47A-3A3B0C5AD5F3}" srcOrd="9" destOrd="0" presId="urn:microsoft.com/office/officeart/2011/layout/ConvergingText"/>
    <dgm:cxn modelId="{D169DC65-22EC-4AD1-922B-296D3EEC0FFC}" type="presParOf" srcId="{F12E3D4F-6B71-41BC-97BF-C0AE7D83B97E}" destId="{E0E4F338-6B9F-4A32-AE69-B99BAE594EA0}" srcOrd="10" destOrd="0" presId="urn:microsoft.com/office/officeart/2011/layout/ConvergingText"/>
    <dgm:cxn modelId="{E27D5874-2D0D-4E1E-9B2B-3EF0775652E3}" type="presParOf" srcId="{F12E3D4F-6B71-41BC-97BF-C0AE7D83B97E}" destId="{F8765D40-7DAC-4662-94CE-7F73B14D3446}" srcOrd="11" destOrd="0" presId="urn:microsoft.com/office/officeart/2011/layout/ConvergingText"/>
    <dgm:cxn modelId="{0068E753-2A03-44C0-916F-778EF26D64E5}" type="presParOf" srcId="{F12E3D4F-6B71-41BC-97BF-C0AE7D83B97E}" destId="{9D5BE3DE-8D3C-485B-8E6C-F765F1BF27D0}" srcOrd="12" destOrd="0" presId="urn:microsoft.com/office/officeart/2011/layout/ConvergingText"/>
    <dgm:cxn modelId="{90B73550-D9DC-4B46-A517-93421DE11EFF}" type="presParOf" srcId="{F12E3D4F-6B71-41BC-97BF-C0AE7D83B97E}" destId="{F9617783-6BD5-41E4-9FB6-F8198C462BAC}" srcOrd="13" destOrd="0" presId="urn:microsoft.com/office/officeart/2011/layout/ConvergingText"/>
    <dgm:cxn modelId="{C4421480-0040-4808-80C4-AC760ECB7FA8}" type="presParOf" srcId="{F12E3D4F-6B71-41BC-97BF-C0AE7D83B97E}" destId="{9DB15B7F-DF14-445B-921D-E493516AB7E5}" srcOrd="14" destOrd="0" presId="urn:microsoft.com/office/officeart/2011/layout/ConvergingText"/>
    <dgm:cxn modelId="{261B7BEC-B667-490B-AE18-99AC146D81A6}" type="presParOf" srcId="{F12E3D4F-6B71-41BC-97BF-C0AE7D83B97E}" destId="{C80BF9A8-84B2-4F27-9FBD-6050E3FDCA5C}" srcOrd="15" destOrd="0" presId="urn:microsoft.com/office/officeart/2011/layout/ConvergingText"/>
    <dgm:cxn modelId="{1FF11361-4102-4F26-A7EA-7533D49F2155}" type="presParOf" srcId="{F12E3D4F-6B71-41BC-97BF-C0AE7D83B97E}" destId="{79CB57F1-C30A-4CFC-9BD7-757F0933F7D6}" srcOrd="16" destOrd="0" presId="urn:microsoft.com/office/officeart/2011/layout/ConvergingText"/>
    <dgm:cxn modelId="{6A542212-D98E-4318-AB15-6A5610666914}" type="presParOf" srcId="{F12E3D4F-6B71-41BC-97BF-C0AE7D83B97E}" destId="{8519CB67-3CFF-4800-BB47-BC0ED2C6C51C}" srcOrd="17" destOrd="0" presId="urn:microsoft.com/office/officeart/2011/layout/ConvergingText"/>
    <dgm:cxn modelId="{CF26C4D3-37CC-40AD-BD5A-4C53E1755B57}" type="presParOf" srcId="{F12E3D4F-6B71-41BC-97BF-C0AE7D83B97E}" destId="{024CC31F-BD8A-4FD3-BF85-782E07F1D2CE}" srcOrd="18" destOrd="0" presId="urn:microsoft.com/office/officeart/2011/layout/ConvergingText"/>
    <dgm:cxn modelId="{EF5E0398-2598-470C-8599-3623E3C1436B}" type="presParOf" srcId="{F12E3D4F-6B71-41BC-97BF-C0AE7D83B97E}" destId="{8AEC59FA-7975-48A3-A94A-AAC2E752324D}" srcOrd="19" destOrd="0" presId="urn:microsoft.com/office/officeart/2011/layout/ConvergingText"/>
    <dgm:cxn modelId="{83F4EC44-E371-4AC7-891A-F57F3F10669A}" type="presParOf" srcId="{F12E3D4F-6B71-41BC-97BF-C0AE7D83B97E}" destId="{E76F0E25-5129-4EE0-BB0B-39797DBCC91C}" srcOrd="20" destOrd="0" presId="urn:microsoft.com/office/officeart/2011/layout/ConvergingText"/>
    <dgm:cxn modelId="{C153EE61-FD95-48FA-9C5D-DD85F26F63D2}" type="presParOf" srcId="{F12E3D4F-6B71-41BC-97BF-C0AE7D83B97E}" destId="{E33A9224-DBCF-47B4-8EF6-71E6B4E545A6}" srcOrd="21" destOrd="0" presId="urn:microsoft.com/office/officeart/2011/layout/ConvergingText"/>
    <dgm:cxn modelId="{D1A0C502-5A10-4E6D-9FEC-71E40D3D944B}" type="presParOf" srcId="{F12E3D4F-6B71-41BC-97BF-C0AE7D83B97E}" destId="{864E4A12-83C8-4A63-9F36-82B9C0BE560B}" srcOrd="22" destOrd="0" presId="urn:microsoft.com/office/officeart/2011/layout/ConvergingText"/>
    <dgm:cxn modelId="{6DE8BB38-B2E3-4EF9-A0A2-75C47E1CDC66}" type="presParOf" srcId="{F12E3D4F-6B71-41BC-97BF-C0AE7D83B97E}" destId="{928AF74D-B8CA-41C5-AE86-024E50C55DAE}" srcOrd="23" destOrd="0" presId="urn:microsoft.com/office/officeart/2011/layout/ConvergingText"/>
    <dgm:cxn modelId="{FEBDDFC1-83E8-4D6F-A094-112729928797}" type="presParOf" srcId="{F12E3D4F-6B71-41BC-97BF-C0AE7D83B97E}" destId="{95084590-B4ED-42DB-B774-DB256C3971BD}" srcOrd="24" destOrd="0" presId="urn:microsoft.com/office/officeart/2011/layout/ConvergingText"/>
    <dgm:cxn modelId="{28FBF828-7379-45B6-9E6B-E64848E2B4D2}" type="presParOf" srcId="{F12E3D4F-6B71-41BC-97BF-C0AE7D83B97E}" destId="{1A0033FA-9170-4C96-9C7D-0425C142CA14}" srcOrd="25" destOrd="0" presId="urn:microsoft.com/office/officeart/2011/layout/ConvergingText"/>
    <dgm:cxn modelId="{CD00E123-A1B8-4ED1-8323-F94836285D50}" type="presParOf" srcId="{F12E3D4F-6B71-41BC-97BF-C0AE7D83B97E}" destId="{DC0E3FCB-E7EE-445E-98D5-9DA0128B0BC2}" srcOrd="26" destOrd="0" presId="urn:microsoft.com/office/officeart/2011/layout/ConvergingText"/>
    <dgm:cxn modelId="{DC12889B-C37A-4FD5-BAF3-A7CC65EC7D76}" type="presParOf" srcId="{F12E3D4F-6B71-41BC-97BF-C0AE7D83B97E}" destId="{458BC99C-ADF3-4DD8-A638-A93BC3221DE8}" srcOrd="27" destOrd="0" presId="urn:microsoft.com/office/officeart/2011/layout/ConvergingText"/>
    <dgm:cxn modelId="{A5872DFD-35AF-4EA8-9198-FCFA451F0F30}" type="presParOf" srcId="{F12E3D4F-6B71-41BC-97BF-C0AE7D83B97E}" destId="{5BA3C5E4-8A50-4F80-A06E-E0B445862B21}" srcOrd="28" destOrd="0" presId="urn:microsoft.com/office/officeart/2011/layout/ConvergingText"/>
    <dgm:cxn modelId="{FCC47D35-45A9-4EE0-9EA9-BD6590A2F1D2}" type="presParOf" srcId="{F12E3D4F-6B71-41BC-97BF-C0AE7D83B97E}" destId="{B89964A2-82C2-4CBA-8251-BB5639E1FF01}" srcOrd="29" destOrd="0" presId="urn:microsoft.com/office/officeart/2011/layout/ConvergingText"/>
    <dgm:cxn modelId="{413BD1B8-45B3-45E1-952A-6D4929F3245A}" type="presParOf" srcId="{F12E3D4F-6B71-41BC-97BF-C0AE7D83B97E}" destId="{472FD5D5-CC92-4DD5-8B19-A5B5FE01CF0F}" srcOrd="30" destOrd="0" presId="urn:microsoft.com/office/officeart/2011/layout/ConvergingText"/>
    <dgm:cxn modelId="{377C5869-15FD-4503-8004-E3F9C03E7ED3}" type="presParOf" srcId="{F12E3D4F-6B71-41BC-97BF-C0AE7D83B97E}" destId="{0D9E6E6D-A819-4B7E-8608-FDA69947566C}" srcOrd="31" destOrd="0" presId="urn:microsoft.com/office/officeart/2011/layout/ConvergingText"/>
    <dgm:cxn modelId="{593CEBE1-E9EA-426A-B7CC-CE59BBF6E086}" type="presParOf" srcId="{F12E3D4F-6B71-41BC-97BF-C0AE7D83B97E}" destId="{AA7D7E23-EAA5-426C-B46A-29BCF95C1735}" srcOrd="32" destOrd="0" presId="urn:microsoft.com/office/officeart/2011/layout/ConvergingText"/>
    <dgm:cxn modelId="{1913D98E-DEED-45DC-935A-072DAB3076F1}" type="presParOf" srcId="{F12E3D4F-6B71-41BC-97BF-C0AE7D83B97E}" destId="{7DB5F02A-4856-4E1A-9666-B692E845F9B9}" srcOrd="33" destOrd="0" presId="urn:microsoft.com/office/officeart/2011/layout/ConvergingText"/>
    <dgm:cxn modelId="{A482EFE9-BDFF-4EDF-B816-83579E5B12D5}" type="presParOf" srcId="{F12E3D4F-6B71-41BC-97BF-C0AE7D83B97E}" destId="{5BA055BA-4955-4F9C-8E8B-8009F8C18BFE}" srcOrd="34" destOrd="0" presId="urn:microsoft.com/office/officeart/2011/layout/ConvergingText"/>
    <dgm:cxn modelId="{CDFFAEF3-8D38-47A2-BA95-44424E3AB516}" type="presParOf" srcId="{F12E3D4F-6B71-41BC-97BF-C0AE7D83B97E}" destId="{31DDEA39-6934-4B71-80B3-5F49950F148C}" srcOrd="35" destOrd="0" presId="urn:microsoft.com/office/officeart/2011/layout/ConvergingText"/>
    <dgm:cxn modelId="{A3BFDF49-3265-49EF-8EDB-5AECF160C9B1}" type="presParOf" srcId="{F12E3D4F-6B71-41BC-97BF-C0AE7D83B97E}" destId="{CFC23161-1E72-4048-8AF4-171291E8FC1E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27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+ 15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42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246D8E5E-2500-4705-B86A-630942F26E33}">
      <dgm:prSet phldrT="[Text]"/>
      <dgm:spPr/>
      <dgm:t>
        <a:bodyPr/>
        <a:lstStyle/>
        <a:p>
          <a:r>
            <a:rPr lang="cs-CZ" dirty="0" smtClean="0"/>
            <a:t>38</a:t>
          </a:r>
          <a:endParaRPr lang="cs-CZ" dirty="0"/>
        </a:p>
      </dgm:t>
    </dgm:pt>
    <dgm:pt modelId="{60A725FA-FAE7-4F2B-BAB1-59192F7F1F5C}" type="parTrans" cxnId="{AEA62757-9D2D-49D4-972B-F62AEE0EBC38}">
      <dgm:prSet/>
      <dgm:spPr/>
      <dgm:t>
        <a:bodyPr/>
        <a:lstStyle/>
        <a:p>
          <a:endParaRPr lang="cs-CZ"/>
        </a:p>
      </dgm:t>
    </dgm:pt>
    <dgm:pt modelId="{98BFCB97-4D35-4920-B568-FDA9BE15B3D3}" type="sibTrans" cxnId="{AEA62757-9D2D-49D4-972B-F62AEE0EBC38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26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3A9224-DBCF-47B4-8EF6-71E6B4E545A6}" type="pres">
      <dgm:prSet presAssocID="{246D8E5E-2500-4705-B86A-630942F26E33}" presName="Child2Accent1" presStyleLbl="alignNode1" presStyleIdx="20" presStyleCnt="34"/>
      <dgm:spPr/>
    </dgm:pt>
    <dgm:pt modelId="{864E4A12-83C8-4A63-9F36-82B9C0BE560B}" type="pres">
      <dgm:prSet presAssocID="{246D8E5E-2500-4705-B86A-630942F26E33}" presName="Child2Accent2" presStyleLbl="alignNode1" presStyleIdx="21" presStyleCnt="34"/>
      <dgm:spPr/>
    </dgm:pt>
    <dgm:pt modelId="{928AF74D-B8CA-41C5-AE86-024E50C55DAE}" type="pres">
      <dgm:prSet presAssocID="{246D8E5E-2500-4705-B86A-630942F26E33}" presName="Child2Accent3" presStyleLbl="alignNode1" presStyleIdx="22" presStyleCnt="34"/>
      <dgm:spPr/>
    </dgm:pt>
    <dgm:pt modelId="{95084590-B4ED-42DB-B774-DB256C3971BD}" type="pres">
      <dgm:prSet presAssocID="{246D8E5E-2500-4705-B86A-630942F26E33}" presName="Child2Accent4" presStyleLbl="alignNode1" presStyleIdx="23" presStyleCnt="34"/>
      <dgm:spPr/>
    </dgm:pt>
    <dgm:pt modelId="{1A0033FA-9170-4C96-9C7D-0425C142CA14}" type="pres">
      <dgm:prSet presAssocID="{246D8E5E-2500-4705-B86A-630942F26E33}" presName="Child2Accent5" presStyleLbl="alignNode1" presStyleIdx="24" presStyleCnt="34"/>
      <dgm:spPr/>
    </dgm:pt>
    <dgm:pt modelId="{DC0E3FCB-E7EE-445E-98D5-9DA0128B0BC2}" type="pres">
      <dgm:prSet presAssocID="{246D8E5E-2500-4705-B86A-630942F26E33}" presName="Child2Accent6" presStyleLbl="alignNode1" presStyleIdx="25" presStyleCnt="34"/>
      <dgm:spPr/>
    </dgm:pt>
    <dgm:pt modelId="{458BC99C-ADF3-4DD8-A638-A93BC3221DE8}" type="pres">
      <dgm:prSet presAssocID="{246D8E5E-2500-4705-B86A-630942F26E33}" presName="Child2Accent7" presStyleLbl="alignNode1" presStyleIdx="26" presStyleCnt="34"/>
      <dgm:spPr/>
    </dgm:pt>
    <dgm:pt modelId="{5BA3C5E4-8A50-4F80-A06E-E0B445862B21}" type="pres">
      <dgm:prSet presAssocID="{246D8E5E-2500-4705-B86A-630942F26E33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964A2-82C2-4CBA-8251-BB5639E1FF01}" type="pres">
      <dgm:prSet presAssocID="{9E3850C7-5707-493D-A1F0-E5BC5CA4E26F}" presName="Child3Accent1" presStyleLbl="alignNode1" presStyleIdx="27" presStyleCnt="34"/>
      <dgm:spPr/>
    </dgm:pt>
    <dgm:pt modelId="{472FD5D5-CC92-4DD5-8B19-A5B5FE01CF0F}" type="pres">
      <dgm:prSet presAssocID="{9E3850C7-5707-493D-A1F0-E5BC5CA4E26F}" presName="Child3Accent2" presStyleLbl="alignNode1" presStyleIdx="28" presStyleCnt="34"/>
      <dgm:spPr/>
    </dgm:pt>
    <dgm:pt modelId="{0D9E6E6D-A819-4B7E-8608-FDA69947566C}" type="pres">
      <dgm:prSet presAssocID="{9E3850C7-5707-493D-A1F0-E5BC5CA4E26F}" presName="Child3Accent3" presStyleLbl="alignNode1" presStyleIdx="29" presStyleCnt="34"/>
      <dgm:spPr/>
    </dgm:pt>
    <dgm:pt modelId="{AA7D7E23-EAA5-426C-B46A-29BCF95C1735}" type="pres">
      <dgm:prSet presAssocID="{9E3850C7-5707-493D-A1F0-E5BC5CA4E26F}" presName="Child3Accent4" presStyleLbl="alignNode1" presStyleIdx="30" presStyleCnt="34"/>
      <dgm:spPr/>
    </dgm:pt>
    <dgm:pt modelId="{7DB5F02A-4856-4E1A-9666-B692E845F9B9}" type="pres">
      <dgm:prSet presAssocID="{9E3850C7-5707-493D-A1F0-E5BC5CA4E26F}" presName="Child3Accent5" presStyleLbl="alignNode1" presStyleIdx="31" presStyleCnt="34"/>
      <dgm:spPr/>
    </dgm:pt>
    <dgm:pt modelId="{5BA055BA-4955-4F9C-8E8B-8009F8C18BFE}" type="pres">
      <dgm:prSet presAssocID="{9E3850C7-5707-493D-A1F0-E5BC5CA4E26F}" presName="Child3Accent6" presStyleLbl="alignNode1" presStyleIdx="32" presStyleCnt="34"/>
      <dgm:spPr/>
    </dgm:pt>
    <dgm:pt modelId="{31DDEA39-6934-4B71-80B3-5F49950F148C}" type="pres">
      <dgm:prSet presAssocID="{9E3850C7-5707-493D-A1F0-E5BC5CA4E26F}" presName="Child3Accent7" presStyleLbl="alignNode1" presStyleIdx="33" presStyleCnt="34"/>
      <dgm:spPr/>
    </dgm:pt>
    <dgm:pt modelId="{CFC23161-1E72-4048-8AF4-171291E8FC1E}" type="pres">
      <dgm:prSet presAssocID="{9E3850C7-5707-493D-A1F0-E5BC5CA4E26F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257EF3-D8E9-459F-B9C4-62230187A455}" type="presOf" srcId="{832BC35A-F23D-4E92-BAF9-7453A45ECA2B}" destId="{0657D340-57EC-40C3-9A5D-31672A841D67}" srcOrd="0" destOrd="0" presId="urn:microsoft.com/office/officeart/2011/layout/ConvergingText"/>
    <dgm:cxn modelId="{00E8B232-06E0-49AE-B793-03EF11674AF5}" type="presOf" srcId="{09168E27-8BE7-4D31-85DA-42C6A8C6B8DA}" destId="{E0E4F338-6B9F-4A32-AE69-B99BAE594EA0}" srcOrd="0" destOrd="0" presId="urn:microsoft.com/office/officeart/2011/layout/ConvergingText"/>
    <dgm:cxn modelId="{AEA62757-9D2D-49D4-972B-F62AEE0EBC38}" srcId="{09168E27-8BE7-4D31-85DA-42C6A8C6B8DA}" destId="{246D8E5E-2500-4705-B86A-630942F26E33}" srcOrd="1" destOrd="0" parTransId="{60A725FA-FAE7-4F2B-BAB1-59192F7F1F5C}" sibTransId="{98BFCB97-4D35-4920-B568-FDA9BE15B3D3}"/>
    <dgm:cxn modelId="{1804494F-DBB6-4432-9CBE-EE094ACB7707}" type="presOf" srcId="{6CCC6979-236E-48AC-B130-48EAFFF4DCF0}" destId="{E76F0E25-5129-4EE0-BB0B-39797DBCC91C}" srcOrd="0" destOrd="0" presId="urn:microsoft.com/office/officeart/2011/layout/ConvergingText"/>
    <dgm:cxn modelId="{F2D88979-5A02-46F6-B810-7D807D99B39E}" type="presOf" srcId="{246D8E5E-2500-4705-B86A-630942F26E33}" destId="{5BA3C5E4-8A50-4F80-A06E-E0B445862B21}" srcOrd="0" destOrd="0" presId="urn:microsoft.com/office/officeart/2011/layout/ConvergingText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F7B9A243-82BD-4C33-8793-5AF8D8ABA756}" type="presOf" srcId="{9E3850C7-5707-493D-A1F0-E5BC5CA4E26F}" destId="{CFC23161-1E72-4048-8AF4-171291E8FC1E}" srcOrd="0" destOrd="0" presId="urn:microsoft.com/office/officeart/2011/layout/ConvergingText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EAFCC56F-487A-4132-8BA9-504DA89AF314}" srcId="{09168E27-8BE7-4D31-85DA-42C6A8C6B8DA}" destId="{9E3850C7-5707-493D-A1F0-E5BC5CA4E26F}" srcOrd="2" destOrd="0" parTransId="{9F2A0331-748B-4D07-9620-B03B129B50FD}" sibTransId="{451120C2-9587-4678-BCA0-FF326CBA04C0}"/>
    <dgm:cxn modelId="{1CB1B1F8-6E0F-4AFE-B26B-90CE6E3536D1}" type="presParOf" srcId="{0657D340-57EC-40C3-9A5D-31672A841D67}" destId="{F12E3D4F-6B71-41BC-97BF-C0AE7D83B97E}" srcOrd="0" destOrd="0" presId="urn:microsoft.com/office/officeart/2011/layout/ConvergingText"/>
    <dgm:cxn modelId="{C2934FD1-8938-47B4-B149-25E8D428E62A}" type="presParOf" srcId="{F12E3D4F-6B71-41BC-97BF-C0AE7D83B97E}" destId="{9F184776-7C87-4BF8-900E-B40E611AFF1A}" srcOrd="0" destOrd="0" presId="urn:microsoft.com/office/officeart/2011/layout/ConvergingText"/>
    <dgm:cxn modelId="{31CE7B2D-497E-4CB9-BDD6-28C44C6BC77D}" type="presParOf" srcId="{F12E3D4F-6B71-41BC-97BF-C0AE7D83B97E}" destId="{AA3433CE-B27C-4110-B21D-0599A6B850CB}" srcOrd="1" destOrd="0" presId="urn:microsoft.com/office/officeart/2011/layout/ConvergingText"/>
    <dgm:cxn modelId="{9991A6DD-861D-425B-9811-AE1B7686DA07}" type="presParOf" srcId="{F12E3D4F-6B71-41BC-97BF-C0AE7D83B97E}" destId="{F126A446-D9FE-4756-8982-0D6B491AB064}" srcOrd="2" destOrd="0" presId="urn:microsoft.com/office/officeart/2011/layout/ConvergingText"/>
    <dgm:cxn modelId="{3FAEDB99-A571-4346-890B-16847E3E9F39}" type="presParOf" srcId="{F12E3D4F-6B71-41BC-97BF-C0AE7D83B97E}" destId="{A304DAD3-DBE9-430B-8A40-351C82FC5540}" srcOrd="3" destOrd="0" presId="urn:microsoft.com/office/officeart/2011/layout/ConvergingText"/>
    <dgm:cxn modelId="{3A6ED2D1-58A3-4167-8775-B5AF2060007F}" type="presParOf" srcId="{F12E3D4F-6B71-41BC-97BF-C0AE7D83B97E}" destId="{E37C9F04-704A-474A-8E8A-ABCF15A815DA}" srcOrd="4" destOrd="0" presId="urn:microsoft.com/office/officeart/2011/layout/ConvergingText"/>
    <dgm:cxn modelId="{D7F11F9D-784E-4BC4-9FBF-C8FF2979E3AF}" type="presParOf" srcId="{F12E3D4F-6B71-41BC-97BF-C0AE7D83B97E}" destId="{E55020C5-5121-4E31-B5F9-985ADB7FECC9}" srcOrd="5" destOrd="0" presId="urn:microsoft.com/office/officeart/2011/layout/ConvergingText"/>
    <dgm:cxn modelId="{ED2E5636-ACE5-42A4-ADAA-206B4DBC1F1D}" type="presParOf" srcId="{F12E3D4F-6B71-41BC-97BF-C0AE7D83B97E}" destId="{33FFCF78-1815-4B46-AB8B-6EFC233A0FBC}" srcOrd="6" destOrd="0" presId="urn:microsoft.com/office/officeart/2011/layout/ConvergingText"/>
    <dgm:cxn modelId="{98816E95-36C3-4DEF-8B85-9889A26DEE05}" type="presParOf" srcId="{F12E3D4F-6B71-41BC-97BF-C0AE7D83B97E}" destId="{D716931B-0862-4DC4-A8F7-D0C9FB5CA047}" srcOrd="7" destOrd="0" presId="urn:microsoft.com/office/officeart/2011/layout/ConvergingText"/>
    <dgm:cxn modelId="{9C6FF4D8-5039-4A93-B017-467DA24D3D83}" type="presParOf" srcId="{F12E3D4F-6B71-41BC-97BF-C0AE7D83B97E}" destId="{5ACCE5B8-B287-4B11-AF5C-EC9B3F106489}" srcOrd="8" destOrd="0" presId="urn:microsoft.com/office/officeart/2011/layout/ConvergingText"/>
    <dgm:cxn modelId="{BD2A00BF-2866-4A72-8C83-A8B271206F1B}" type="presParOf" srcId="{F12E3D4F-6B71-41BC-97BF-C0AE7D83B97E}" destId="{14739568-375D-4D4A-B47A-3A3B0C5AD5F3}" srcOrd="9" destOrd="0" presId="urn:microsoft.com/office/officeart/2011/layout/ConvergingText"/>
    <dgm:cxn modelId="{E8BD511A-E200-4423-A688-8AC7D84836EE}" type="presParOf" srcId="{F12E3D4F-6B71-41BC-97BF-C0AE7D83B97E}" destId="{E0E4F338-6B9F-4A32-AE69-B99BAE594EA0}" srcOrd="10" destOrd="0" presId="urn:microsoft.com/office/officeart/2011/layout/ConvergingText"/>
    <dgm:cxn modelId="{2CD00131-23D4-4648-8FB1-1F8FAF407D7C}" type="presParOf" srcId="{F12E3D4F-6B71-41BC-97BF-C0AE7D83B97E}" destId="{F8765D40-7DAC-4662-94CE-7F73B14D3446}" srcOrd="11" destOrd="0" presId="urn:microsoft.com/office/officeart/2011/layout/ConvergingText"/>
    <dgm:cxn modelId="{4CB5A674-F15C-49D3-AA20-3FFAC1EC3094}" type="presParOf" srcId="{F12E3D4F-6B71-41BC-97BF-C0AE7D83B97E}" destId="{9D5BE3DE-8D3C-485B-8E6C-F765F1BF27D0}" srcOrd="12" destOrd="0" presId="urn:microsoft.com/office/officeart/2011/layout/ConvergingText"/>
    <dgm:cxn modelId="{71EC1E16-3E61-45BA-B678-9CEAB08230A8}" type="presParOf" srcId="{F12E3D4F-6B71-41BC-97BF-C0AE7D83B97E}" destId="{F9617783-6BD5-41E4-9FB6-F8198C462BAC}" srcOrd="13" destOrd="0" presId="urn:microsoft.com/office/officeart/2011/layout/ConvergingText"/>
    <dgm:cxn modelId="{C7A48270-4650-4A78-93E3-AB8F46E02E69}" type="presParOf" srcId="{F12E3D4F-6B71-41BC-97BF-C0AE7D83B97E}" destId="{9DB15B7F-DF14-445B-921D-E493516AB7E5}" srcOrd="14" destOrd="0" presId="urn:microsoft.com/office/officeart/2011/layout/ConvergingText"/>
    <dgm:cxn modelId="{9A470E8F-9323-49BB-A1C8-BD270F46A135}" type="presParOf" srcId="{F12E3D4F-6B71-41BC-97BF-C0AE7D83B97E}" destId="{C80BF9A8-84B2-4F27-9FBD-6050E3FDCA5C}" srcOrd="15" destOrd="0" presId="urn:microsoft.com/office/officeart/2011/layout/ConvergingText"/>
    <dgm:cxn modelId="{FE532275-CAEA-45E2-81DC-92067FD29878}" type="presParOf" srcId="{F12E3D4F-6B71-41BC-97BF-C0AE7D83B97E}" destId="{79CB57F1-C30A-4CFC-9BD7-757F0933F7D6}" srcOrd="16" destOrd="0" presId="urn:microsoft.com/office/officeart/2011/layout/ConvergingText"/>
    <dgm:cxn modelId="{F6E5D396-6951-4021-ACF3-FB4EF46E4D6E}" type="presParOf" srcId="{F12E3D4F-6B71-41BC-97BF-C0AE7D83B97E}" destId="{8519CB67-3CFF-4800-BB47-BC0ED2C6C51C}" srcOrd="17" destOrd="0" presId="urn:microsoft.com/office/officeart/2011/layout/ConvergingText"/>
    <dgm:cxn modelId="{CBB0B95A-A97A-4FD7-9E1E-BC3A313754B5}" type="presParOf" srcId="{F12E3D4F-6B71-41BC-97BF-C0AE7D83B97E}" destId="{024CC31F-BD8A-4FD3-BF85-782E07F1D2CE}" srcOrd="18" destOrd="0" presId="urn:microsoft.com/office/officeart/2011/layout/ConvergingText"/>
    <dgm:cxn modelId="{AE279805-84B8-4146-9E12-86409571880A}" type="presParOf" srcId="{F12E3D4F-6B71-41BC-97BF-C0AE7D83B97E}" destId="{8AEC59FA-7975-48A3-A94A-AAC2E752324D}" srcOrd="19" destOrd="0" presId="urn:microsoft.com/office/officeart/2011/layout/ConvergingText"/>
    <dgm:cxn modelId="{93E4874E-E489-4FA4-973A-B45E38A38307}" type="presParOf" srcId="{F12E3D4F-6B71-41BC-97BF-C0AE7D83B97E}" destId="{E76F0E25-5129-4EE0-BB0B-39797DBCC91C}" srcOrd="20" destOrd="0" presId="urn:microsoft.com/office/officeart/2011/layout/ConvergingText"/>
    <dgm:cxn modelId="{6D5C3FF7-CD34-4970-A05D-F5BC33F3E240}" type="presParOf" srcId="{F12E3D4F-6B71-41BC-97BF-C0AE7D83B97E}" destId="{E33A9224-DBCF-47B4-8EF6-71E6B4E545A6}" srcOrd="21" destOrd="0" presId="urn:microsoft.com/office/officeart/2011/layout/ConvergingText"/>
    <dgm:cxn modelId="{059769B3-3A23-4C00-99B6-0356DF6B721A}" type="presParOf" srcId="{F12E3D4F-6B71-41BC-97BF-C0AE7D83B97E}" destId="{864E4A12-83C8-4A63-9F36-82B9C0BE560B}" srcOrd="22" destOrd="0" presId="urn:microsoft.com/office/officeart/2011/layout/ConvergingText"/>
    <dgm:cxn modelId="{E12D8F07-76DC-4A1E-8CB4-5D429B3F7010}" type="presParOf" srcId="{F12E3D4F-6B71-41BC-97BF-C0AE7D83B97E}" destId="{928AF74D-B8CA-41C5-AE86-024E50C55DAE}" srcOrd="23" destOrd="0" presId="urn:microsoft.com/office/officeart/2011/layout/ConvergingText"/>
    <dgm:cxn modelId="{FC13454D-6B74-4C60-9035-39339C4C1A07}" type="presParOf" srcId="{F12E3D4F-6B71-41BC-97BF-C0AE7D83B97E}" destId="{95084590-B4ED-42DB-B774-DB256C3971BD}" srcOrd="24" destOrd="0" presId="urn:microsoft.com/office/officeart/2011/layout/ConvergingText"/>
    <dgm:cxn modelId="{1533707B-3231-4E90-8D14-0BEB3973B588}" type="presParOf" srcId="{F12E3D4F-6B71-41BC-97BF-C0AE7D83B97E}" destId="{1A0033FA-9170-4C96-9C7D-0425C142CA14}" srcOrd="25" destOrd="0" presId="urn:microsoft.com/office/officeart/2011/layout/ConvergingText"/>
    <dgm:cxn modelId="{011C7E42-61F6-45F6-AA33-8CA0F74EEF80}" type="presParOf" srcId="{F12E3D4F-6B71-41BC-97BF-C0AE7D83B97E}" destId="{DC0E3FCB-E7EE-445E-98D5-9DA0128B0BC2}" srcOrd="26" destOrd="0" presId="urn:microsoft.com/office/officeart/2011/layout/ConvergingText"/>
    <dgm:cxn modelId="{DA64EAB0-1F95-4F1E-B56F-329DF7EC7735}" type="presParOf" srcId="{F12E3D4F-6B71-41BC-97BF-C0AE7D83B97E}" destId="{458BC99C-ADF3-4DD8-A638-A93BC3221DE8}" srcOrd="27" destOrd="0" presId="urn:microsoft.com/office/officeart/2011/layout/ConvergingText"/>
    <dgm:cxn modelId="{92A6A11C-F67C-4D04-94E0-BFE00C7EF0E0}" type="presParOf" srcId="{F12E3D4F-6B71-41BC-97BF-C0AE7D83B97E}" destId="{5BA3C5E4-8A50-4F80-A06E-E0B445862B21}" srcOrd="28" destOrd="0" presId="urn:microsoft.com/office/officeart/2011/layout/ConvergingText"/>
    <dgm:cxn modelId="{40BBCA50-C16B-4A35-9956-E4A1C3DFE401}" type="presParOf" srcId="{F12E3D4F-6B71-41BC-97BF-C0AE7D83B97E}" destId="{B89964A2-82C2-4CBA-8251-BB5639E1FF01}" srcOrd="29" destOrd="0" presId="urn:microsoft.com/office/officeart/2011/layout/ConvergingText"/>
    <dgm:cxn modelId="{22DDC9A5-8366-44CB-9482-91BC87698D17}" type="presParOf" srcId="{F12E3D4F-6B71-41BC-97BF-C0AE7D83B97E}" destId="{472FD5D5-CC92-4DD5-8B19-A5B5FE01CF0F}" srcOrd="30" destOrd="0" presId="urn:microsoft.com/office/officeart/2011/layout/ConvergingText"/>
    <dgm:cxn modelId="{FCB5A886-1AA5-496B-A597-E2B8CA519DD5}" type="presParOf" srcId="{F12E3D4F-6B71-41BC-97BF-C0AE7D83B97E}" destId="{0D9E6E6D-A819-4B7E-8608-FDA69947566C}" srcOrd="31" destOrd="0" presId="urn:microsoft.com/office/officeart/2011/layout/ConvergingText"/>
    <dgm:cxn modelId="{5C5DE896-51A1-4DE9-84A1-5494C3B54EC2}" type="presParOf" srcId="{F12E3D4F-6B71-41BC-97BF-C0AE7D83B97E}" destId="{AA7D7E23-EAA5-426C-B46A-29BCF95C1735}" srcOrd="32" destOrd="0" presId="urn:microsoft.com/office/officeart/2011/layout/ConvergingText"/>
    <dgm:cxn modelId="{1C084283-CB10-4E1A-8C1D-B5EFAF8A518F}" type="presParOf" srcId="{F12E3D4F-6B71-41BC-97BF-C0AE7D83B97E}" destId="{7DB5F02A-4856-4E1A-9666-B692E845F9B9}" srcOrd="33" destOrd="0" presId="urn:microsoft.com/office/officeart/2011/layout/ConvergingText"/>
    <dgm:cxn modelId="{42BF448E-5542-4417-B668-343C763B5033}" type="presParOf" srcId="{F12E3D4F-6B71-41BC-97BF-C0AE7D83B97E}" destId="{5BA055BA-4955-4F9C-8E8B-8009F8C18BFE}" srcOrd="34" destOrd="0" presId="urn:microsoft.com/office/officeart/2011/layout/ConvergingText"/>
    <dgm:cxn modelId="{4DB57B68-8C11-44A7-A7E9-F9032F4F7EDB}" type="presParOf" srcId="{F12E3D4F-6B71-41BC-97BF-C0AE7D83B97E}" destId="{31DDEA39-6934-4B71-80B3-5F49950F148C}" srcOrd="35" destOrd="0" presId="urn:microsoft.com/office/officeart/2011/layout/ConvergingText"/>
    <dgm:cxn modelId="{DDD3F595-1D9E-4427-9EA8-C0B29F335E99}" type="presParOf" srcId="{F12E3D4F-6B71-41BC-97BF-C0AE7D83B97E}" destId="{CFC23161-1E72-4048-8AF4-171291E8FC1E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28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+ 16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77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23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49E3C092-581A-4F97-91B9-6B843038E3D7}">
      <dgm:prSet phldrT="[Text]"/>
      <dgm:spPr/>
      <dgm:t>
        <a:bodyPr/>
        <a:lstStyle/>
        <a:p>
          <a:r>
            <a:rPr lang="cs-CZ" dirty="0" smtClean="0"/>
            <a:t>66</a:t>
          </a:r>
          <a:endParaRPr lang="cs-CZ" dirty="0"/>
        </a:p>
      </dgm:t>
    </dgm:pt>
    <dgm:pt modelId="{673F388D-E738-44E1-B105-C28157DB5917}" type="parTrans" cxnId="{37D0F67D-F9C3-460B-915F-2B6952C0A8C6}">
      <dgm:prSet/>
      <dgm:spPr/>
      <dgm:t>
        <a:bodyPr/>
        <a:lstStyle/>
        <a:p>
          <a:endParaRPr lang="cs-CZ"/>
        </a:p>
      </dgm:t>
    </dgm:pt>
    <dgm:pt modelId="{F60C2DEC-B4E6-47EC-A5DB-634A63B51BA6}" type="sibTrans" cxnId="{37D0F67D-F9C3-460B-915F-2B6952C0A8C6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5B7676-F1E9-442F-AE80-145482062481}" type="pres">
      <dgm:prSet presAssocID="{9E3850C7-5707-493D-A1F0-E5BC5CA4E26F}" presName="Child2Accent1" presStyleLbl="alignNode1" presStyleIdx="20" presStyleCnt="34"/>
      <dgm:spPr/>
    </dgm:pt>
    <dgm:pt modelId="{644B09C8-4D7E-4248-9146-B76109E74914}" type="pres">
      <dgm:prSet presAssocID="{9E3850C7-5707-493D-A1F0-E5BC5CA4E26F}" presName="Child2Accent2" presStyleLbl="alignNode1" presStyleIdx="21" presStyleCnt="34"/>
      <dgm:spPr/>
    </dgm:pt>
    <dgm:pt modelId="{35BD92D7-1553-4440-98DF-A48A68DE4603}" type="pres">
      <dgm:prSet presAssocID="{9E3850C7-5707-493D-A1F0-E5BC5CA4E26F}" presName="Child2Accent3" presStyleLbl="alignNode1" presStyleIdx="22" presStyleCnt="34"/>
      <dgm:spPr/>
    </dgm:pt>
    <dgm:pt modelId="{58913267-FB37-4782-89EB-086CDCBB9859}" type="pres">
      <dgm:prSet presAssocID="{9E3850C7-5707-493D-A1F0-E5BC5CA4E26F}" presName="Child2Accent4" presStyleLbl="alignNode1" presStyleIdx="23" presStyleCnt="34"/>
      <dgm:spPr/>
    </dgm:pt>
    <dgm:pt modelId="{A3602320-1BA3-4114-A859-3B72A4BA97F8}" type="pres">
      <dgm:prSet presAssocID="{9E3850C7-5707-493D-A1F0-E5BC5CA4E26F}" presName="Child2Accent5" presStyleLbl="alignNode1" presStyleIdx="24" presStyleCnt="34"/>
      <dgm:spPr/>
    </dgm:pt>
    <dgm:pt modelId="{D6C6C101-9D2D-4C42-91FB-6C071952AF8C}" type="pres">
      <dgm:prSet presAssocID="{9E3850C7-5707-493D-A1F0-E5BC5CA4E26F}" presName="Child2Accent6" presStyleLbl="alignNode1" presStyleIdx="25" presStyleCnt="34"/>
      <dgm:spPr/>
    </dgm:pt>
    <dgm:pt modelId="{506C611A-70D6-4CEC-AFD4-4B0C61BED156}" type="pres">
      <dgm:prSet presAssocID="{9E3850C7-5707-493D-A1F0-E5BC5CA4E26F}" presName="Child2Accent7" presStyleLbl="alignNode1" presStyleIdx="26" presStyleCnt="34"/>
      <dgm:spPr/>
    </dgm:pt>
    <dgm:pt modelId="{E4119B05-F17D-4291-946F-9DC6A6240395}" type="pres">
      <dgm:prSet presAssocID="{9E3850C7-5707-493D-A1F0-E5BC5CA4E26F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55A407-A988-4BFF-9CF8-30D44AA5C8F1}" type="pres">
      <dgm:prSet presAssocID="{49E3C092-581A-4F97-91B9-6B843038E3D7}" presName="Child3Accent1" presStyleLbl="alignNode1" presStyleIdx="27" presStyleCnt="34"/>
      <dgm:spPr/>
    </dgm:pt>
    <dgm:pt modelId="{DA2AFE21-561A-4998-896B-660F69B3D890}" type="pres">
      <dgm:prSet presAssocID="{49E3C092-581A-4F97-91B9-6B843038E3D7}" presName="Child3Accent2" presStyleLbl="alignNode1" presStyleIdx="28" presStyleCnt="34"/>
      <dgm:spPr/>
    </dgm:pt>
    <dgm:pt modelId="{9CA37155-ED90-4065-9B90-FB0C441858F8}" type="pres">
      <dgm:prSet presAssocID="{49E3C092-581A-4F97-91B9-6B843038E3D7}" presName="Child3Accent3" presStyleLbl="alignNode1" presStyleIdx="29" presStyleCnt="34"/>
      <dgm:spPr/>
    </dgm:pt>
    <dgm:pt modelId="{4F93C268-1715-4311-A3F7-87AFB753FB9F}" type="pres">
      <dgm:prSet presAssocID="{49E3C092-581A-4F97-91B9-6B843038E3D7}" presName="Child3Accent4" presStyleLbl="alignNode1" presStyleIdx="30" presStyleCnt="34"/>
      <dgm:spPr/>
    </dgm:pt>
    <dgm:pt modelId="{A3BEC158-DD32-4243-AAE1-00991DB86BAF}" type="pres">
      <dgm:prSet presAssocID="{49E3C092-581A-4F97-91B9-6B843038E3D7}" presName="Child3Accent5" presStyleLbl="alignNode1" presStyleIdx="31" presStyleCnt="34"/>
      <dgm:spPr/>
    </dgm:pt>
    <dgm:pt modelId="{82C53409-97E8-4611-A4B1-F49718564EA0}" type="pres">
      <dgm:prSet presAssocID="{49E3C092-581A-4F97-91B9-6B843038E3D7}" presName="Child3Accent6" presStyleLbl="alignNode1" presStyleIdx="32" presStyleCnt="34"/>
      <dgm:spPr/>
    </dgm:pt>
    <dgm:pt modelId="{B71EC589-5305-4AB2-8A20-3283F97ACE9C}" type="pres">
      <dgm:prSet presAssocID="{49E3C092-581A-4F97-91B9-6B843038E3D7}" presName="Child3Accent7" presStyleLbl="alignNode1" presStyleIdx="33" presStyleCnt="34"/>
      <dgm:spPr/>
    </dgm:pt>
    <dgm:pt modelId="{DF8D13D4-39ED-4EEB-9552-FFFBAB950E02}" type="pres">
      <dgm:prSet presAssocID="{49E3C092-581A-4F97-91B9-6B843038E3D7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8C9BE8-3838-455C-A7A5-01F7A6C4377B}" type="presOf" srcId="{09168E27-8BE7-4D31-85DA-42C6A8C6B8DA}" destId="{E0E4F338-6B9F-4A32-AE69-B99BAE594EA0}" srcOrd="0" destOrd="0" presId="urn:microsoft.com/office/officeart/2011/layout/ConvergingText"/>
    <dgm:cxn modelId="{0494423F-8E78-4522-B161-BFA24E4DDF9E}" type="presOf" srcId="{9E3850C7-5707-493D-A1F0-E5BC5CA4E26F}" destId="{E4119B05-F17D-4291-946F-9DC6A6240395}" srcOrd="0" destOrd="0" presId="urn:microsoft.com/office/officeart/2011/layout/ConvergingText"/>
    <dgm:cxn modelId="{37D0F67D-F9C3-460B-915F-2B6952C0A8C6}" srcId="{09168E27-8BE7-4D31-85DA-42C6A8C6B8DA}" destId="{49E3C092-581A-4F97-91B9-6B843038E3D7}" srcOrd="2" destOrd="0" parTransId="{673F388D-E738-44E1-B105-C28157DB5917}" sibTransId="{F60C2DEC-B4E6-47EC-A5DB-634A63B51BA6}"/>
    <dgm:cxn modelId="{121686F1-BA27-4AD1-AD7F-8ED617A5B1DF}" type="presOf" srcId="{832BC35A-F23D-4E92-BAF9-7453A45ECA2B}" destId="{0657D340-57EC-40C3-9A5D-31672A841D67}" srcOrd="0" destOrd="0" presId="urn:microsoft.com/office/officeart/2011/layout/ConvergingText"/>
    <dgm:cxn modelId="{CC119A78-454B-4B3A-8CE0-01B57D6B0502}" type="presOf" srcId="{49E3C092-581A-4F97-91B9-6B843038E3D7}" destId="{DF8D13D4-39ED-4EEB-9552-FFFBAB950E02}" srcOrd="0" destOrd="0" presId="urn:microsoft.com/office/officeart/2011/layout/ConvergingText"/>
    <dgm:cxn modelId="{2EAD5824-A619-431B-A1B4-74DE16ECF613}" type="presOf" srcId="{6CCC6979-236E-48AC-B130-48EAFFF4DCF0}" destId="{E76F0E25-5129-4EE0-BB0B-39797DBCC91C}" srcOrd="0" destOrd="0" presId="urn:microsoft.com/office/officeart/2011/layout/ConvergingText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EAFCC56F-487A-4132-8BA9-504DA89AF314}" srcId="{09168E27-8BE7-4D31-85DA-42C6A8C6B8DA}" destId="{9E3850C7-5707-493D-A1F0-E5BC5CA4E26F}" srcOrd="1" destOrd="0" parTransId="{9F2A0331-748B-4D07-9620-B03B129B50FD}" sibTransId="{451120C2-9587-4678-BCA0-FF326CBA04C0}"/>
    <dgm:cxn modelId="{B0D75773-8A8F-4984-B161-D0E8F414638B}" type="presParOf" srcId="{0657D340-57EC-40C3-9A5D-31672A841D67}" destId="{F12E3D4F-6B71-41BC-97BF-C0AE7D83B97E}" srcOrd="0" destOrd="0" presId="urn:microsoft.com/office/officeart/2011/layout/ConvergingText"/>
    <dgm:cxn modelId="{481BC5AB-7195-4CB3-8F29-18D7FD9D0760}" type="presParOf" srcId="{F12E3D4F-6B71-41BC-97BF-C0AE7D83B97E}" destId="{9F184776-7C87-4BF8-900E-B40E611AFF1A}" srcOrd="0" destOrd="0" presId="urn:microsoft.com/office/officeart/2011/layout/ConvergingText"/>
    <dgm:cxn modelId="{D5BED9C0-47C4-4979-AF0C-92C9216D60FC}" type="presParOf" srcId="{F12E3D4F-6B71-41BC-97BF-C0AE7D83B97E}" destId="{AA3433CE-B27C-4110-B21D-0599A6B850CB}" srcOrd="1" destOrd="0" presId="urn:microsoft.com/office/officeart/2011/layout/ConvergingText"/>
    <dgm:cxn modelId="{88AB0F54-077A-4BFC-88E6-A14B3DC180AE}" type="presParOf" srcId="{F12E3D4F-6B71-41BC-97BF-C0AE7D83B97E}" destId="{F126A446-D9FE-4756-8982-0D6B491AB064}" srcOrd="2" destOrd="0" presId="urn:microsoft.com/office/officeart/2011/layout/ConvergingText"/>
    <dgm:cxn modelId="{D99E4D21-3442-4682-A960-1B037058A2BE}" type="presParOf" srcId="{F12E3D4F-6B71-41BC-97BF-C0AE7D83B97E}" destId="{A304DAD3-DBE9-430B-8A40-351C82FC5540}" srcOrd="3" destOrd="0" presId="urn:microsoft.com/office/officeart/2011/layout/ConvergingText"/>
    <dgm:cxn modelId="{48621D34-88FC-4759-A089-B3436B79B2BF}" type="presParOf" srcId="{F12E3D4F-6B71-41BC-97BF-C0AE7D83B97E}" destId="{E37C9F04-704A-474A-8E8A-ABCF15A815DA}" srcOrd="4" destOrd="0" presId="urn:microsoft.com/office/officeart/2011/layout/ConvergingText"/>
    <dgm:cxn modelId="{88CEBF57-6B6E-4C06-B35F-E9B32D692F19}" type="presParOf" srcId="{F12E3D4F-6B71-41BC-97BF-C0AE7D83B97E}" destId="{E55020C5-5121-4E31-B5F9-985ADB7FECC9}" srcOrd="5" destOrd="0" presId="urn:microsoft.com/office/officeart/2011/layout/ConvergingText"/>
    <dgm:cxn modelId="{5B4E653A-A0ED-4DB7-B829-7693C04AE88F}" type="presParOf" srcId="{F12E3D4F-6B71-41BC-97BF-C0AE7D83B97E}" destId="{33FFCF78-1815-4B46-AB8B-6EFC233A0FBC}" srcOrd="6" destOrd="0" presId="urn:microsoft.com/office/officeart/2011/layout/ConvergingText"/>
    <dgm:cxn modelId="{F4B14841-F180-4F81-996B-A6160430113D}" type="presParOf" srcId="{F12E3D4F-6B71-41BC-97BF-C0AE7D83B97E}" destId="{D716931B-0862-4DC4-A8F7-D0C9FB5CA047}" srcOrd="7" destOrd="0" presId="urn:microsoft.com/office/officeart/2011/layout/ConvergingText"/>
    <dgm:cxn modelId="{C88380DA-81B3-4550-B622-82702BE3135D}" type="presParOf" srcId="{F12E3D4F-6B71-41BC-97BF-C0AE7D83B97E}" destId="{5ACCE5B8-B287-4B11-AF5C-EC9B3F106489}" srcOrd="8" destOrd="0" presId="urn:microsoft.com/office/officeart/2011/layout/ConvergingText"/>
    <dgm:cxn modelId="{29C12192-EA5E-4876-8E34-BA0D824BDE33}" type="presParOf" srcId="{F12E3D4F-6B71-41BC-97BF-C0AE7D83B97E}" destId="{14739568-375D-4D4A-B47A-3A3B0C5AD5F3}" srcOrd="9" destOrd="0" presId="urn:microsoft.com/office/officeart/2011/layout/ConvergingText"/>
    <dgm:cxn modelId="{3E398F95-6AFE-41B0-B141-3AADABFEBC9A}" type="presParOf" srcId="{F12E3D4F-6B71-41BC-97BF-C0AE7D83B97E}" destId="{E0E4F338-6B9F-4A32-AE69-B99BAE594EA0}" srcOrd="10" destOrd="0" presId="urn:microsoft.com/office/officeart/2011/layout/ConvergingText"/>
    <dgm:cxn modelId="{06EDF923-50C8-4B4E-BE26-0249578D2D0B}" type="presParOf" srcId="{F12E3D4F-6B71-41BC-97BF-C0AE7D83B97E}" destId="{F8765D40-7DAC-4662-94CE-7F73B14D3446}" srcOrd="11" destOrd="0" presId="urn:microsoft.com/office/officeart/2011/layout/ConvergingText"/>
    <dgm:cxn modelId="{C5AB5054-B698-418C-87E4-06FB48EE9DFA}" type="presParOf" srcId="{F12E3D4F-6B71-41BC-97BF-C0AE7D83B97E}" destId="{9D5BE3DE-8D3C-485B-8E6C-F765F1BF27D0}" srcOrd="12" destOrd="0" presId="urn:microsoft.com/office/officeart/2011/layout/ConvergingText"/>
    <dgm:cxn modelId="{E3F99C6B-D516-4DB2-B267-F32637C2516D}" type="presParOf" srcId="{F12E3D4F-6B71-41BC-97BF-C0AE7D83B97E}" destId="{F9617783-6BD5-41E4-9FB6-F8198C462BAC}" srcOrd="13" destOrd="0" presId="urn:microsoft.com/office/officeart/2011/layout/ConvergingText"/>
    <dgm:cxn modelId="{7F4CC5A3-F0F8-4D67-97D3-624ADEEA5DF2}" type="presParOf" srcId="{F12E3D4F-6B71-41BC-97BF-C0AE7D83B97E}" destId="{9DB15B7F-DF14-445B-921D-E493516AB7E5}" srcOrd="14" destOrd="0" presId="urn:microsoft.com/office/officeart/2011/layout/ConvergingText"/>
    <dgm:cxn modelId="{F342DA6B-2180-4234-9159-1592B3FEB67D}" type="presParOf" srcId="{F12E3D4F-6B71-41BC-97BF-C0AE7D83B97E}" destId="{C80BF9A8-84B2-4F27-9FBD-6050E3FDCA5C}" srcOrd="15" destOrd="0" presId="urn:microsoft.com/office/officeart/2011/layout/ConvergingText"/>
    <dgm:cxn modelId="{67243875-92FA-408F-9B31-8E6E35135D17}" type="presParOf" srcId="{F12E3D4F-6B71-41BC-97BF-C0AE7D83B97E}" destId="{79CB57F1-C30A-4CFC-9BD7-757F0933F7D6}" srcOrd="16" destOrd="0" presId="urn:microsoft.com/office/officeart/2011/layout/ConvergingText"/>
    <dgm:cxn modelId="{190E33D3-F420-4C81-98B0-9C433C647842}" type="presParOf" srcId="{F12E3D4F-6B71-41BC-97BF-C0AE7D83B97E}" destId="{8519CB67-3CFF-4800-BB47-BC0ED2C6C51C}" srcOrd="17" destOrd="0" presId="urn:microsoft.com/office/officeart/2011/layout/ConvergingText"/>
    <dgm:cxn modelId="{2439DC24-37E0-43F0-BBC3-125489720A26}" type="presParOf" srcId="{F12E3D4F-6B71-41BC-97BF-C0AE7D83B97E}" destId="{024CC31F-BD8A-4FD3-BF85-782E07F1D2CE}" srcOrd="18" destOrd="0" presId="urn:microsoft.com/office/officeart/2011/layout/ConvergingText"/>
    <dgm:cxn modelId="{D53EE2F0-ABEF-49A8-B334-82D145F21E69}" type="presParOf" srcId="{F12E3D4F-6B71-41BC-97BF-C0AE7D83B97E}" destId="{8AEC59FA-7975-48A3-A94A-AAC2E752324D}" srcOrd="19" destOrd="0" presId="urn:microsoft.com/office/officeart/2011/layout/ConvergingText"/>
    <dgm:cxn modelId="{3CA689ED-5CD9-47B1-8CD8-9AA930A9600E}" type="presParOf" srcId="{F12E3D4F-6B71-41BC-97BF-C0AE7D83B97E}" destId="{E76F0E25-5129-4EE0-BB0B-39797DBCC91C}" srcOrd="20" destOrd="0" presId="urn:microsoft.com/office/officeart/2011/layout/ConvergingText"/>
    <dgm:cxn modelId="{BCF6B37C-9209-44FB-B91E-DC4BAEF1F745}" type="presParOf" srcId="{F12E3D4F-6B71-41BC-97BF-C0AE7D83B97E}" destId="{075B7676-F1E9-442F-AE80-145482062481}" srcOrd="21" destOrd="0" presId="urn:microsoft.com/office/officeart/2011/layout/ConvergingText"/>
    <dgm:cxn modelId="{24BF4F2D-CB3B-4C8E-901F-EF9CA253959D}" type="presParOf" srcId="{F12E3D4F-6B71-41BC-97BF-C0AE7D83B97E}" destId="{644B09C8-4D7E-4248-9146-B76109E74914}" srcOrd="22" destOrd="0" presId="urn:microsoft.com/office/officeart/2011/layout/ConvergingText"/>
    <dgm:cxn modelId="{5A4787A7-5CAF-49E5-88A2-B1A64EC72947}" type="presParOf" srcId="{F12E3D4F-6B71-41BC-97BF-C0AE7D83B97E}" destId="{35BD92D7-1553-4440-98DF-A48A68DE4603}" srcOrd="23" destOrd="0" presId="urn:microsoft.com/office/officeart/2011/layout/ConvergingText"/>
    <dgm:cxn modelId="{3C7CB5AC-4F42-4E79-91D8-F20E6F43EB77}" type="presParOf" srcId="{F12E3D4F-6B71-41BC-97BF-C0AE7D83B97E}" destId="{58913267-FB37-4782-89EB-086CDCBB9859}" srcOrd="24" destOrd="0" presId="urn:microsoft.com/office/officeart/2011/layout/ConvergingText"/>
    <dgm:cxn modelId="{F23C1AA7-52E5-4CE7-8816-9B56B01941D5}" type="presParOf" srcId="{F12E3D4F-6B71-41BC-97BF-C0AE7D83B97E}" destId="{A3602320-1BA3-4114-A859-3B72A4BA97F8}" srcOrd="25" destOrd="0" presId="urn:microsoft.com/office/officeart/2011/layout/ConvergingText"/>
    <dgm:cxn modelId="{01A0BA3B-2B06-497E-953E-D61293D25F0C}" type="presParOf" srcId="{F12E3D4F-6B71-41BC-97BF-C0AE7D83B97E}" destId="{D6C6C101-9D2D-4C42-91FB-6C071952AF8C}" srcOrd="26" destOrd="0" presId="urn:microsoft.com/office/officeart/2011/layout/ConvergingText"/>
    <dgm:cxn modelId="{8AEC6B86-A9F1-439F-BBA7-57157D11939D}" type="presParOf" srcId="{F12E3D4F-6B71-41BC-97BF-C0AE7D83B97E}" destId="{506C611A-70D6-4CEC-AFD4-4B0C61BED156}" srcOrd="27" destOrd="0" presId="urn:microsoft.com/office/officeart/2011/layout/ConvergingText"/>
    <dgm:cxn modelId="{1C92762F-E568-43F9-917A-83253F87CF01}" type="presParOf" srcId="{F12E3D4F-6B71-41BC-97BF-C0AE7D83B97E}" destId="{E4119B05-F17D-4291-946F-9DC6A6240395}" srcOrd="28" destOrd="0" presId="urn:microsoft.com/office/officeart/2011/layout/ConvergingText"/>
    <dgm:cxn modelId="{CD124616-73FA-4995-A90B-021BA68330C1}" type="presParOf" srcId="{F12E3D4F-6B71-41BC-97BF-C0AE7D83B97E}" destId="{B555A407-A988-4BFF-9CF8-30D44AA5C8F1}" srcOrd="29" destOrd="0" presId="urn:microsoft.com/office/officeart/2011/layout/ConvergingText"/>
    <dgm:cxn modelId="{5C1437BE-ED9C-48C0-A75F-AC38FE7DD53A}" type="presParOf" srcId="{F12E3D4F-6B71-41BC-97BF-C0AE7D83B97E}" destId="{DA2AFE21-561A-4998-896B-660F69B3D890}" srcOrd="30" destOrd="0" presId="urn:microsoft.com/office/officeart/2011/layout/ConvergingText"/>
    <dgm:cxn modelId="{AE4A5002-5140-4E0E-B48A-5F345D50B9DE}" type="presParOf" srcId="{F12E3D4F-6B71-41BC-97BF-C0AE7D83B97E}" destId="{9CA37155-ED90-4065-9B90-FB0C441858F8}" srcOrd="31" destOrd="0" presId="urn:microsoft.com/office/officeart/2011/layout/ConvergingText"/>
    <dgm:cxn modelId="{4D496144-7701-4E88-92BB-6C21E3B18BDE}" type="presParOf" srcId="{F12E3D4F-6B71-41BC-97BF-C0AE7D83B97E}" destId="{4F93C268-1715-4311-A3F7-87AFB753FB9F}" srcOrd="32" destOrd="0" presId="urn:microsoft.com/office/officeart/2011/layout/ConvergingText"/>
    <dgm:cxn modelId="{C4A7D055-76AB-4F2E-9637-174A71CA411A}" type="presParOf" srcId="{F12E3D4F-6B71-41BC-97BF-C0AE7D83B97E}" destId="{A3BEC158-DD32-4243-AAE1-00991DB86BAF}" srcOrd="33" destOrd="0" presId="urn:microsoft.com/office/officeart/2011/layout/ConvergingText"/>
    <dgm:cxn modelId="{EDD835AF-CA0E-40EC-997D-13A262846A3A}" type="presParOf" srcId="{F12E3D4F-6B71-41BC-97BF-C0AE7D83B97E}" destId="{82C53409-97E8-4611-A4B1-F49718564EA0}" srcOrd="34" destOrd="0" presId="urn:microsoft.com/office/officeart/2011/layout/ConvergingText"/>
    <dgm:cxn modelId="{F6FF072D-8110-4B4E-A5E6-D96569DEA9A7}" type="presParOf" srcId="{F12E3D4F-6B71-41BC-97BF-C0AE7D83B97E}" destId="{B71EC589-5305-4AB2-8A20-3283F97ACE9C}" srcOrd="35" destOrd="0" presId="urn:microsoft.com/office/officeart/2011/layout/ConvergingText"/>
    <dgm:cxn modelId="{F50B91C2-0D11-4A79-93DA-D5EBB466132C}" type="presParOf" srcId="{F12E3D4F-6B71-41BC-97BF-C0AE7D83B97E}" destId="{DF8D13D4-39ED-4EEB-9552-FFFBAB950E02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29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+ 19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39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246D8E5E-2500-4705-B86A-630942F26E33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60A725FA-FAE7-4F2B-BAB1-59192F7F1F5C}" type="parTrans" cxnId="{AEA62757-9D2D-49D4-972B-F62AEE0EBC38}">
      <dgm:prSet/>
      <dgm:spPr/>
      <dgm:t>
        <a:bodyPr/>
        <a:lstStyle/>
        <a:p>
          <a:endParaRPr lang="cs-CZ"/>
        </a:p>
      </dgm:t>
    </dgm:pt>
    <dgm:pt modelId="{98BFCB97-4D35-4920-B568-FDA9BE15B3D3}" type="sibTrans" cxnId="{AEA62757-9D2D-49D4-972B-F62AEE0EBC38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52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3A9224-DBCF-47B4-8EF6-71E6B4E545A6}" type="pres">
      <dgm:prSet presAssocID="{246D8E5E-2500-4705-B86A-630942F26E33}" presName="Child2Accent1" presStyleLbl="alignNode1" presStyleIdx="20" presStyleCnt="34"/>
      <dgm:spPr/>
    </dgm:pt>
    <dgm:pt modelId="{864E4A12-83C8-4A63-9F36-82B9C0BE560B}" type="pres">
      <dgm:prSet presAssocID="{246D8E5E-2500-4705-B86A-630942F26E33}" presName="Child2Accent2" presStyleLbl="alignNode1" presStyleIdx="21" presStyleCnt="34"/>
      <dgm:spPr/>
    </dgm:pt>
    <dgm:pt modelId="{928AF74D-B8CA-41C5-AE86-024E50C55DAE}" type="pres">
      <dgm:prSet presAssocID="{246D8E5E-2500-4705-B86A-630942F26E33}" presName="Child2Accent3" presStyleLbl="alignNode1" presStyleIdx="22" presStyleCnt="34"/>
      <dgm:spPr/>
    </dgm:pt>
    <dgm:pt modelId="{95084590-B4ED-42DB-B774-DB256C3971BD}" type="pres">
      <dgm:prSet presAssocID="{246D8E5E-2500-4705-B86A-630942F26E33}" presName="Child2Accent4" presStyleLbl="alignNode1" presStyleIdx="23" presStyleCnt="34"/>
      <dgm:spPr/>
    </dgm:pt>
    <dgm:pt modelId="{1A0033FA-9170-4C96-9C7D-0425C142CA14}" type="pres">
      <dgm:prSet presAssocID="{246D8E5E-2500-4705-B86A-630942F26E33}" presName="Child2Accent5" presStyleLbl="alignNode1" presStyleIdx="24" presStyleCnt="34"/>
      <dgm:spPr/>
    </dgm:pt>
    <dgm:pt modelId="{DC0E3FCB-E7EE-445E-98D5-9DA0128B0BC2}" type="pres">
      <dgm:prSet presAssocID="{246D8E5E-2500-4705-B86A-630942F26E33}" presName="Child2Accent6" presStyleLbl="alignNode1" presStyleIdx="25" presStyleCnt="34"/>
      <dgm:spPr/>
    </dgm:pt>
    <dgm:pt modelId="{458BC99C-ADF3-4DD8-A638-A93BC3221DE8}" type="pres">
      <dgm:prSet presAssocID="{246D8E5E-2500-4705-B86A-630942F26E33}" presName="Child2Accent7" presStyleLbl="alignNode1" presStyleIdx="26" presStyleCnt="34"/>
      <dgm:spPr/>
    </dgm:pt>
    <dgm:pt modelId="{5BA3C5E4-8A50-4F80-A06E-E0B445862B21}" type="pres">
      <dgm:prSet presAssocID="{246D8E5E-2500-4705-B86A-630942F26E33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964A2-82C2-4CBA-8251-BB5639E1FF01}" type="pres">
      <dgm:prSet presAssocID="{9E3850C7-5707-493D-A1F0-E5BC5CA4E26F}" presName="Child3Accent1" presStyleLbl="alignNode1" presStyleIdx="27" presStyleCnt="34"/>
      <dgm:spPr/>
    </dgm:pt>
    <dgm:pt modelId="{472FD5D5-CC92-4DD5-8B19-A5B5FE01CF0F}" type="pres">
      <dgm:prSet presAssocID="{9E3850C7-5707-493D-A1F0-E5BC5CA4E26F}" presName="Child3Accent2" presStyleLbl="alignNode1" presStyleIdx="28" presStyleCnt="34"/>
      <dgm:spPr/>
    </dgm:pt>
    <dgm:pt modelId="{0D9E6E6D-A819-4B7E-8608-FDA69947566C}" type="pres">
      <dgm:prSet presAssocID="{9E3850C7-5707-493D-A1F0-E5BC5CA4E26F}" presName="Child3Accent3" presStyleLbl="alignNode1" presStyleIdx="29" presStyleCnt="34"/>
      <dgm:spPr/>
    </dgm:pt>
    <dgm:pt modelId="{AA7D7E23-EAA5-426C-B46A-29BCF95C1735}" type="pres">
      <dgm:prSet presAssocID="{9E3850C7-5707-493D-A1F0-E5BC5CA4E26F}" presName="Child3Accent4" presStyleLbl="alignNode1" presStyleIdx="30" presStyleCnt="34"/>
      <dgm:spPr/>
    </dgm:pt>
    <dgm:pt modelId="{7DB5F02A-4856-4E1A-9666-B692E845F9B9}" type="pres">
      <dgm:prSet presAssocID="{9E3850C7-5707-493D-A1F0-E5BC5CA4E26F}" presName="Child3Accent5" presStyleLbl="alignNode1" presStyleIdx="31" presStyleCnt="34"/>
      <dgm:spPr/>
    </dgm:pt>
    <dgm:pt modelId="{5BA055BA-4955-4F9C-8E8B-8009F8C18BFE}" type="pres">
      <dgm:prSet presAssocID="{9E3850C7-5707-493D-A1F0-E5BC5CA4E26F}" presName="Child3Accent6" presStyleLbl="alignNode1" presStyleIdx="32" presStyleCnt="34"/>
      <dgm:spPr/>
    </dgm:pt>
    <dgm:pt modelId="{31DDEA39-6934-4B71-80B3-5F49950F148C}" type="pres">
      <dgm:prSet presAssocID="{9E3850C7-5707-493D-A1F0-E5BC5CA4E26F}" presName="Child3Accent7" presStyleLbl="alignNode1" presStyleIdx="33" presStyleCnt="34"/>
      <dgm:spPr/>
    </dgm:pt>
    <dgm:pt modelId="{CFC23161-1E72-4048-8AF4-171291E8FC1E}" type="pres">
      <dgm:prSet presAssocID="{9E3850C7-5707-493D-A1F0-E5BC5CA4E26F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6B8EE9-2186-4D0E-A752-608A1F1F5B3F}" type="presOf" srcId="{9E3850C7-5707-493D-A1F0-E5BC5CA4E26F}" destId="{CFC23161-1E72-4048-8AF4-171291E8FC1E}" srcOrd="0" destOrd="0" presId="urn:microsoft.com/office/officeart/2011/layout/ConvergingText"/>
    <dgm:cxn modelId="{F50EB2A6-AAA8-4F29-89FB-ED2ECB2F2A18}" type="presOf" srcId="{09168E27-8BE7-4D31-85DA-42C6A8C6B8DA}" destId="{E0E4F338-6B9F-4A32-AE69-B99BAE594EA0}" srcOrd="0" destOrd="0" presId="urn:microsoft.com/office/officeart/2011/layout/ConvergingText"/>
    <dgm:cxn modelId="{D9B33E7B-D953-4D4B-8235-4B39A0928650}" type="presOf" srcId="{246D8E5E-2500-4705-B86A-630942F26E33}" destId="{5BA3C5E4-8A50-4F80-A06E-E0B445862B21}" srcOrd="0" destOrd="0" presId="urn:microsoft.com/office/officeart/2011/layout/ConvergingText"/>
    <dgm:cxn modelId="{AEA62757-9D2D-49D4-972B-F62AEE0EBC38}" srcId="{09168E27-8BE7-4D31-85DA-42C6A8C6B8DA}" destId="{246D8E5E-2500-4705-B86A-630942F26E33}" srcOrd="1" destOrd="0" parTransId="{60A725FA-FAE7-4F2B-BAB1-59192F7F1F5C}" sibTransId="{98BFCB97-4D35-4920-B568-FDA9BE15B3D3}"/>
    <dgm:cxn modelId="{5E6A86BA-CEF7-47E0-941C-D1240F0C10C4}" type="presOf" srcId="{6CCC6979-236E-48AC-B130-48EAFFF4DCF0}" destId="{E76F0E25-5129-4EE0-BB0B-39797DBCC91C}" srcOrd="0" destOrd="0" presId="urn:microsoft.com/office/officeart/2011/layout/ConvergingText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EAFCC56F-487A-4132-8BA9-504DA89AF314}" srcId="{09168E27-8BE7-4D31-85DA-42C6A8C6B8DA}" destId="{9E3850C7-5707-493D-A1F0-E5BC5CA4E26F}" srcOrd="2" destOrd="0" parTransId="{9F2A0331-748B-4D07-9620-B03B129B50FD}" sibTransId="{451120C2-9587-4678-BCA0-FF326CBA04C0}"/>
    <dgm:cxn modelId="{474DDD38-BE4A-4B2C-9029-AA0479C035AA}" type="presOf" srcId="{832BC35A-F23D-4E92-BAF9-7453A45ECA2B}" destId="{0657D340-57EC-40C3-9A5D-31672A841D67}" srcOrd="0" destOrd="0" presId="urn:microsoft.com/office/officeart/2011/layout/ConvergingText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B41B32A2-2BAA-4B54-B240-8C756EC3882E}" type="presParOf" srcId="{0657D340-57EC-40C3-9A5D-31672A841D67}" destId="{F12E3D4F-6B71-41BC-97BF-C0AE7D83B97E}" srcOrd="0" destOrd="0" presId="urn:microsoft.com/office/officeart/2011/layout/ConvergingText"/>
    <dgm:cxn modelId="{57A6336F-C3BE-4999-99A7-D1830A0D0E58}" type="presParOf" srcId="{F12E3D4F-6B71-41BC-97BF-C0AE7D83B97E}" destId="{9F184776-7C87-4BF8-900E-B40E611AFF1A}" srcOrd="0" destOrd="0" presId="urn:microsoft.com/office/officeart/2011/layout/ConvergingText"/>
    <dgm:cxn modelId="{0C7693C3-A56C-458F-B3AB-5A0EC4470B7E}" type="presParOf" srcId="{F12E3D4F-6B71-41BC-97BF-C0AE7D83B97E}" destId="{AA3433CE-B27C-4110-B21D-0599A6B850CB}" srcOrd="1" destOrd="0" presId="urn:microsoft.com/office/officeart/2011/layout/ConvergingText"/>
    <dgm:cxn modelId="{A88AA9D6-BA74-4D1E-8740-343BCD5CE706}" type="presParOf" srcId="{F12E3D4F-6B71-41BC-97BF-C0AE7D83B97E}" destId="{F126A446-D9FE-4756-8982-0D6B491AB064}" srcOrd="2" destOrd="0" presId="urn:microsoft.com/office/officeart/2011/layout/ConvergingText"/>
    <dgm:cxn modelId="{B2FC1E81-4F9B-49D7-93BD-032F742933AD}" type="presParOf" srcId="{F12E3D4F-6B71-41BC-97BF-C0AE7D83B97E}" destId="{A304DAD3-DBE9-430B-8A40-351C82FC5540}" srcOrd="3" destOrd="0" presId="urn:microsoft.com/office/officeart/2011/layout/ConvergingText"/>
    <dgm:cxn modelId="{6A40DFC5-0B22-4395-B23F-6FDEAC9A9840}" type="presParOf" srcId="{F12E3D4F-6B71-41BC-97BF-C0AE7D83B97E}" destId="{E37C9F04-704A-474A-8E8A-ABCF15A815DA}" srcOrd="4" destOrd="0" presId="urn:microsoft.com/office/officeart/2011/layout/ConvergingText"/>
    <dgm:cxn modelId="{3B43AB66-6F2D-47FF-916D-93A7414A065E}" type="presParOf" srcId="{F12E3D4F-6B71-41BC-97BF-C0AE7D83B97E}" destId="{E55020C5-5121-4E31-B5F9-985ADB7FECC9}" srcOrd="5" destOrd="0" presId="urn:microsoft.com/office/officeart/2011/layout/ConvergingText"/>
    <dgm:cxn modelId="{6BEB578B-8898-4DEE-8DF8-7A5191419FA3}" type="presParOf" srcId="{F12E3D4F-6B71-41BC-97BF-C0AE7D83B97E}" destId="{33FFCF78-1815-4B46-AB8B-6EFC233A0FBC}" srcOrd="6" destOrd="0" presId="urn:microsoft.com/office/officeart/2011/layout/ConvergingText"/>
    <dgm:cxn modelId="{736B4E77-81FA-4239-9754-6098D9D8191B}" type="presParOf" srcId="{F12E3D4F-6B71-41BC-97BF-C0AE7D83B97E}" destId="{D716931B-0862-4DC4-A8F7-D0C9FB5CA047}" srcOrd="7" destOrd="0" presId="urn:microsoft.com/office/officeart/2011/layout/ConvergingText"/>
    <dgm:cxn modelId="{813B5289-7A35-4D31-A6C1-34439D65ADC2}" type="presParOf" srcId="{F12E3D4F-6B71-41BC-97BF-C0AE7D83B97E}" destId="{5ACCE5B8-B287-4B11-AF5C-EC9B3F106489}" srcOrd="8" destOrd="0" presId="urn:microsoft.com/office/officeart/2011/layout/ConvergingText"/>
    <dgm:cxn modelId="{C3A60AC7-FD01-4098-A6EC-41DC464D589B}" type="presParOf" srcId="{F12E3D4F-6B71-41BC-97BF-C0AE7D83B97E}" destId="{14739568-375D-4D4A-B47A-3A3B0C5AD5F3}" srcOrd="9" destOrd="0" presId="urn:microsoft.com/office/officeart/2011/layout/ConvergingText"/>
    <dgm:cxn modelId="{CD50D52B-E891-4DE0-A5A5-3D282378A35D}" type="presParOf" srcId="{F12E3D4F-6B71-41BC-97BF-C0AE7D83B97E}" destId="{E0E4F338-6B9F-4A32-AE69-B99BAE594EA0}" srcOrd="10" destOrd="0" presId="urn:microsoft.com/office/officeart/2011/layout/ConvergingText"/>
    <dgm:cxn modelId="{BB151D0B-80A8-4B87-9F35-819F5AD9EFCC}" type="presParOf" srcId="{F12E3D4F-6B71-41BC-97BF-C0AE7D83B97E}" destId="{F8765D40-7DAC-4662-94CE-7F73B14D3446}" srcOrd="11" destOrd="0" presId="urn:microsoft.com/office/officeart/2011/layout/ConvergingText"/>
    <dgm:cxn modelId="{2403793B-8916-43CD-9920-4B322DFC20A6}" type="presParOf" srcId="{F12E3D4F-6B71-41BC-97BF-C0AE7D83B97E}" destId="{9D5BE3DE-8D3C-485B-8E6C-F765F1BF27D0}" srcOrd="12" destOrd="0" presId="urn:microsoft.com/office/officeart/2011/layout/ConvergingText"/>
    <dgm:cxn modelId="{7BA8FF4C-A55B-402D-8DF5-A980037FEE7A}" type="presParOf" srcId="{F12E3D4F-6B71-41BC-97BF-C0AE7D83B97E}" destId="{F9617783-6BD5-41E4-9FB6-F8198C462BAC}" srcOrd="13" destOrd="0" presId="urn:microsoft.com/office/officeart/2011/layout/ConvergingText"/>
    <dgm:cxn modelId="{C146E7AE-6B12-41AD-80E2-33E015109AC5}" type="presParOf" srcId="{F12E3D4F-6B71-41BC-97BF-C0AE7D83B97E}" destId="{9DB15B7F-DF14-445B-921D-E493516AB7E5}" srcOrd="14" destOrd="0" presId="urn:microsoft.com/office/officeart/2011/layout/ConvergingText"/>
    <dgm:cxn modelId="{BED0007A-3673-45FB-920C-47F2337CE8C3}" type="presParOf" srcId="{F12E3D4F-6B71-41BC-97BF-C0AE7D83B97E}" destId="{C80BF9A8-84B2-4F27-9FBD-6050E3FDCA5C}" srcOrd="15" destOrd="0" presId="urn:microsoft.com/office/officeart/2011/layout/ConvergingText"/>
    <dgm:cxn modelId="{D78DB141-7DAB-4507-8611-6902EE3CE314}" type="presParOf" srcId="{F12E3D4F-6B71-41BC-97BF-C0AE7D83B97E}" destId="{79CB57F1-C30A-4CFC-9BD7-757F0933F7D6}" srcOrd="16" destOrd="0" presId="urn:microsoft.com/office/officeart/2011/layout/ConvergingText"/>
    <dgm:cxn modelId="{241840F1-93C6-4323-958D-91154F8355C3}" type="presParOf" srcId="{F12E3D4F-6B71-41BC-97BF-C0AE7D83B97E}" destId="{8519CB67-3CFF-4800-BB47-BC0ED2C6C51C}" srcOrd="17" destOrd="0" presId="urn:microsoft.com/office/officeart/2011/layout/ConvergingText"/>
    <dgm:cxn modelId="{93C292D5-5FE1-4267-B9CA-6FE108F48187}" type="presParOf" srcId="{F12E3D4F-6B71-41BC-97BF-C0AE7D83B97E}" destId="{024CC31F-BD8A-4FD3-BF85-782E07F1D2CE}" srcOrd="18" destOrd="0" presId="urn:microsoft.com/office/officeart/2011/layout/ConvergingText"/>
    <dgm:cxn modelId="{D05D245A-95EC-4394-BA69-639EFDF0214E}" type="presParOf" srcId="{F12E3D4F-6B71-41BC-97BF-C0AE7D83B97E}" destId="{8AEC59FA-7975-48A3-A94A-AAC2E752324D}" srcOrd="19" destOrd="0" presId="urn:microsoft.com/office/officeart/2011/layout/ConvergingText"/>
    <dgm:cxn modelId="{F9071F01-706C-425B-9F73-10B04BBE9738}" type="presParOf" srcId="{F12E3D4F-6B71-41BC-97BF-C0AE7D83B97E}" destId="{E76F0E25-5129-4EE0-BB0B-39797DBCC91C}" srcOrd="20" destOrd="0" presId="urn:microsoft.com/office/officeart/2011/layout/ConvergingText"/>
    <dgm:cxn modelId="{AC86128A-F46A-4085-9944-E45D9A60E08F}" type="presParOf" srcId="{F12E3D4F-6B71-41BC-97BF-C0AE7D83B97E}" destId="{E33A9224-DBCF-47B4-8EF6-71E6B4E545A6}" srcOrd="21" destOrd="0" presId="urn:microsoft.com/office/officeart/2011/layout/ConvergingText"/>
    <dgm:cxn modelId="{1C11B214-C2F3-4C53-941E-9860BBD81D35}" type="presParOf" srcId="{F12E3D4F-6B71-41BC-97BF-C0AE7D83B97E}" destId="{864E4A12-83C8-4A63-9F36-82B9C0BE560B}" srcOrd="22" destOrd="0" presId="urn:microsoft.com/office/officeart/2011/layout/ConvergingText"/>
    <dgm:cxn modelId="{C6EE852B-B86F-436D-ACB2-9DBAD4154FAB}" type="presParOf" srcId="{F12E3D4F-6B71-41BC-97BF-C0AE7D83B97E}" destId="{928AF74D-B8CA-41C5-AE86-024E50C55DAE}" srcOrd="23" destOrd="0" presId="urn:microsoft.com/office/officeart/2011/layout/ConvergingText"/>
    <dgm:cxn modelId="{4347BCCC-3743-435D-9D2B-55D85460211E}" type="presParOf" srcId="{F12E3D4F-6B71-41BC-97BF-C0AE7D83B97E}" destId="{95084590-B4ED-42DB-B774-DB256C3971BD}" srcOrd="24" destOrd="0" presId="urn:microsoft.com/office/officeart/2011/layout/ConvergingText"/>
    <dgm:cxn modelId="{25EA62DE-7951-4527-B339-6EACF04BD75B}" type="presParOf" srcId="{F12E3D4F-6B71-41BC-97BF-C0AE7D83B97E}" destId="{1A0033FA-9170-4C96-9C7D-0425C142CA14}" srcOrd="25" destOrd="0" presId="urn:microsoft.com/office/officeart/2011/layout/ConvergingText"/>
    <dgm:cxn modelId="{0862BB56-C30A-4650-A853-FA4195BE4DA4}" type="presParOf" srcId="{F12E3D4F-6B71-41BC-97BF-C0AE7D83B97E}" destId="{DC0E3FCB-E7EE-445E-98D5-9DA0128B0BC2}" srcOrd="26" destOrd="0" presId="urn:microsoft.com/office/officeart/2011/layout/ConvergingText"/>
    <dgm:cxn modelId="{2B4C44CD-AFC6-4337-9DC5-B01FF8443EE8}" type="presParOf" srcId="{F12E3D4F-6B71-41BC-97BF-C0AE7D83B97E}" destId="{458BC99C-ADF3-4DD8-A638-A93BC3221DE8}" srcOrd="27" destOrd="0" presId="urn:microsoft.com/office/officeart/2011/layout/ConvergingText"/>
    <dgm:cxn modelId="{4273F3D2-013D-401C-9AA2-A1CA1384947D}" type="presParOf" srcId="{F12E3D4F-6B71-41BC-97BF-C0AE7D83B97E}" destId="{5BA3C5E4-8A50-4F80-A06E-E0B445862B21}" srcOrd="28" destOrd="0" presId="urn:microsoft.com/office/officeart/2011/layout/ConvergingText"/>
    <dgm:cxn modelId="{F119CC13-0A37-44C2-98CD-A47EDED828E4}" type="presParOf" srcId="{F12E3D4F-6B71-41BC-97BF-C0AE7D83B97E}" destId="{B89964A2-82C2-4CBA-8251-BB5639E1FF01}" srcOrd="29" destOrd="0" presId="urn:microsoft.com/office/officeart/2011/layout/ConvergingText"/>
    <dgm:cxn modelId="{71E3D291-F8D8-495A-8C8E-BAC989267227}" type="presParOf" srcId="{F12E3D4F-6B71-41BC-97BF-C0AE7D83B97E}" destId="{472FD5D5-CC92-4DD5-8B19-A5B5FE01CF0F}" srcOrd="30" destOrd="0" presId="urn:microsoft.com/office/officeart/2011/layout/ConvergingText"/>
    <dgm:cxn modelId="{8AB88222-E038-4824-B26E-6015E2B3CEA8}" type="presParOf" srcId="{F12E3D4F-6B71-41BC-97BF-C0AE7D83B97E}" destId="{0D9E6E6D-A819-4B7E-8608-FDA69947566C}" srcOrd="31" destOrd="0" presId="urn:microsoft.com/office/officeart/2011/layout/ConvergingText"/>
    <dgm:cxn modelId="{EB1FF911-443B-4380-BDFA-5C68AA2278A2}" type="presParOf" srcId="{F12E3D4F-6B71-41BC-97BF-C0AE7D83B97E}" destId="{AA7D7E23-EAA5-426C-B46A-29BCF95C1735}" srcOrd="32" destOrd="0" presId="urn:microsoft.com/office/officeart/2011/layout/ConvergingText"/>
    <dgm:cxn modelId="{1FFD7DC5-A12C-474B-8BD5-85D496C7611C}" type="presParOf" srcId="{F12E3D4F-6B71-41BC-97BF-C0AE7D83B97E}" destId="{7DB5F02A-4856-4E1A-9666-B692E845F9B9}" srcOrd="33" destOrd="0" presId="urn:microsoft.com/office/officeart/2011/layout/ConvergingText"/>
    <dgm:cxn modelId="{4750EDD0-2700-4C5F-AAC3-E939374C038D}" type="presParOf" srcId="{F12E3D4F-6B71-41BC-97BF-C0AE7D83B97E}" destId="{5BA055BA-4955-4F9C-8E8B-8009F8C18BFE}" srcOrd="34" destOrd="0" presId="urn:microsoft.com/office/officeart/2011/layout/ConvergingText"/>
    <dgm:cxn modelId="{D5DADBFE-94B5-46AD-8BF4-1AEA4F547C69}" type="presParOf" srcId="{F12E3D4F-6B71-41BC-97BF-C0AE7D83B97E}" destId="{31DDEA39-6934-4B71-80B3-5F49950F148C}" srcOrd="35" destOrd="0" presId="urn:microsoft.com/office/officeart/2011/layout/ConvergingText"/>
    <dgm:cxn modelId="{17F5300D-FDE0-4EEC-9296-BABD50D6C339}" type="presParOf" srcId="{F12E3D4F-6B71-41BC-97BF-C0AE7D83B97E}" destId="{CFC23161-1E72-4048-8AF4-171291E8FC1E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32BC35A-F23D-4E92-BAF9-7453A45ECA2B}" type="doc">
      <dgm:prSet loTypeId="urn:microsoft.com/office/officeart/2011/layout/ConvergingText" loCatId="process" qsTypeId="urn:microsoft.com/office/officeart/2009/2/quickstyle/3d8" qsCatId="3D" csTypeId="urn:microsoft.com/office/officeart/2005/8/colors/accent1_2#30" csCatId="accent1" phldr="1"/>
      <dgm:spPr/>
      <dgm:t>
        <a:bodyPr/>
        <a:lstStyle/>
        <a:p>
          <a:endParaRPr lang="cs-CZ"/>
        </a:p>
      </dgm:t>
    </dgm:pt>
    <dgm:pt modelId="{09168E27-8BE7-4D31-85DA-42C6A8C6B8DA}">
      <dgm:prSet phldrT="[Text]"/>
      <dgm:spPr/>
      <dgm:t>
        <a:bodyPr/>
        <a:lstStyle/>
        <a:p>
          <a:r>
            <a:rPr lang="cs-CZ" dirty="0" smtClean="0"/>
            <a:t>+ 39</a:t>
          </a:r>
          <a:endParaRPr lang="cs-CZ" dirty="0"/>
        </a:p>
      </dgm:t>
    </dgm:pt>
    <dgm:pt modelId="{9D868F66-F0A1-48FB-85AE-F23AEF246458}" type="parTrans" cxnId="{33624DEE-D4A5-4E93-ADDB-F414E8C1CC6E}">
      <dgm:prSet/>
      <dgm:spPr/>
      <dgm:t>
        <a:bodyPr/>
        <a:lstStyle/>
        <a:p>
          <a:endParaRPr lang="cs-CZ"/>
        </a:p>
      </dgm:t>
    </dgm:pt>
    <dgm:pt modelId="{603E093F-3DED-4286-9FEE-B4A28C06C916}" type="sibTrans" cxnId="{33624DEE-D4A5-4E93-ADDB-F414E8C1CC6E}">
      <dgm:prSet/>
      <dgm:spPr/>
      <dgm:t>
        <a:bodyPr/>
        <a:lstStyle/>
        <a:p>
          <a:endParaRPr lang="cs-CZ"/>
        </a:p>
      </dgm:t>
    </dgm:pt>
    <dgm:pt modelId="{6CCC6979-236E-48AC-B130-48EAFFF4DCF0}">
      <dgm:prSet phldrT="[Text]"/>
      <dgm:spPr/>
      <dgm:t>
        <a:bodyPr/>
        <a:lstStyle/>
        <a:p>
          <a:r>
            <a:rPr lang="cs-CZ" dirty="0" smtClean="0"/>
            <a:t>44</a:t>
          </a:r>
          <a:endParaRPr lang="cs-CZ" dirty="0"/>
        </a:p>
      </dgm:t>
    </dgm:pt>
    <dgm:pt modelId="{90741965-8C0E-4575-AC80-635902D39FD3}" type="parTrans" cxnId="{C8239A28-CF8C-4ADC-84E1-ABB4F496FEAD}">
      <dgm:prSet/>
      <dgm:spPr/>
      <dgm:t>
        <a:bodyPr/>
        <a:lstStyle/>
        <a:p>
          <a:endParaRPr lang="cs-CZ"/>
        </a:p>
      </dgm:t>
    </dgm:pt>
    <dgm:pt modelId="{D2B9B231-DDE2-4A8B-A918-4CF65BE2404F}" type="sibTrans" cxnId="{C8239A28-CF8C-4ADC-84E1-ABB4F496FEAD}">
      <dgm:prSet/>
      <dgm:spPr/>
      <dgm:t>
        <a:bodyPr/>
        <a:lstStyle/>
        <a:p>
          <a:endParaRPr lang="cs-CZ"/>
        </a:p>
      </dgm:t>
    </dgm:pt>
    <dgm:pt modelId="{246D8E5E-2500-4705-B86A-630942F26E33}">
      <dgm:prSet phldrT="[Text]"/>
      <dgm:spPr/>
      <dgm:t>
        <a:bodyPr/>
        <a:lstStyle/>
        <a:p>
          <a:r>
            <a:rPr lang="cs-CZ" dirty="0" smtClean="0"/>
            <a:t>31</a:t>
          </a:r>
          <a:endParaRPr lang="cs-CZ" dirty="0"/>
        </a:p>
      </dgm:t>
    </dgm:pt>
    <dgm:pt modelId="{60A725FA-FAE7-4F2B-BAB1-59192F7F1F5C}" type="parTrans" cxnId="{AEA62757-9D2D-49D4-972B-F62AEE0EBC38}">
      <dgm:prSet/>
      <dgm:spPr/>
      <dgm:t>
        <a:bodyPr/>
        <a:lstStyle/>
        <a:p>
          <a:endParaRPr lang="cs-CZ"/>
        </a:p>
      </dgm:t>
    </dgm:pt>
    <dgm:pt modelId="{98BFCB97-4D35-4920-B568-FDA9BE15B3D3}" type="sibTrans" cxnId="{AEA62757-9D2D-49D4-972B-F62AEE0EBC38}">
      <dgm:prSet/>
      <dgm:spPr/>
      <dgm:t>
        <a:bodyPr/>
        <a:lstStyle/>
        <a:p>
          <a:endParaRPr lang="cs-CZ"/>
        </a:p>
      </dgm:t>
    </dgm:pt>
    <dgm:pt modelId="{9E3850C7-5707-493D-A1F0-E5BC5CA4E26F}">
      <dgm:prSet phldrT="[Text]"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9F2A0331-748B-4D07-9620-B03B129B50FD}" type="parTrans" cxnId="{EAFCC56F-487A-4132-8BA9-504DA89AF314}">
      <dgm:prSet/>
      <dgm:spPr/>
      <dgm:t>
        <a:bodyPr/>
        <a:lstStyle/>
        <a:p>
          <a:endParaRPr lang="cs-CZ"/>
        </a:p>
      </dgm:t>
    </dgm:pt>
    <dgm:pt modelId="{451120C2-9587-4678-BCA0-FF326CBA04C0}" type="sibTrans" cxnId="{EAFCC56F-487A-4132-8BA9-504DA89AF314}">
      <dgm:prSet/>
      <dgm:spPr/>
      <dgm:t>
        <a:bodyPr/>
        <a:lstStyle/>
        <a:p>
          <a:endParaRPr lang="cs-CZ"/>
        </a:p>
      </dgm:t>
    </dgm:pt>
    <dgm:pt modelId="{0657D340-57EC-40C3-9A5D-31672A841D67}" type="pres">
      <dgm:prSet presAssocID="{832BC35A-F23D-4E92-BAF9-7453A45ECA2B}" presName="Name0" presStyleCnt="0">
        <dgm:presLayoutVars>
          <dgm:chMax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E3D4F-6B71-41BC-97BF-C0AE7D83B97E}" type="pres">
      <dgm:prSet presAssocID="{09168E27-8BE7-4D31-85DA-42C6A8C6B8DA}" presName="composite" presStyleCnt="0"/>
      <dgm:spPr/>
    </dgm:pt>
    <dgm:pt modelId="{9F184776-7C87-4BF8-900E-B40E611AFF1A}" type="pres">
      <dgm:prSet presAssocID="{09168E27-8BE7-4D31-85DA-42C6A8C6B8DA}" presName="ParentAccent1" presStyleLbl="alignNode1" presStyleIdx="0" presStyleCnt="34" custLinFactX="-138631" custLinFactY="-400000" custLinFactNeighborX="-200000" custLinFactNeighborY="-435817"/>
      <dgm:spPr/>
    </dgm:pt>
    <dgm:pt modelId="{AA3433CE-B27C-4110-B21D-0599A6B850CB}" type="pres">
      <dgm:prSet presAssocID="{09168E27-8BE7-4D31-85DA-42C6A8C6B8DA}" presName="ParentAccent2" presStyleLbl="alignNode1" presStyleIdx="1" presStyleCnt="34" custLinFactX="-161145" custLinFactY="-371183" custLinFactNeighborX="-200000" custLinFactNeighborY="-400000"/>
      <dgm:spPr/>
    </dgm:pt>
    <dgm:pt modelId="{F126A446-D9FE-4756-8982-0D6B491AB064}" type="pres">
      <dgm:prSet presAssocID="{09168E27-8BE7-4D31-85DA-42C6A8C6B8DA}" presName="ParentAccent3" presStyleLbl="alignNode1" presStyleIdx="2" presStyleCnt="34" custLinFactX="-142502" custLinFactY="-321183" custLinFactNeighborX="-200000" custLinFactNeighborY="-400000"/>
      <dgm:spPr/>
    </dgm:pt>
    <dgm:pt modelId="{A304DAD3-DBE9-430B-8A40-351C82FC5540}" type="pres">
      <dgm:prSet presAssocID="{09168E27-8BE7-4D31-85DA-42C6A8C6B8DA}" presName="ParentAccent4" presStyleLbl="alignNode1" presStyleIdx="3" presStyleCnt="34" custLinFactX="-100000" custLinFactY="300000" custLinFactNeighborX="-141891" custLinFactNeighborY="387051"/>
      <dgm:spPr/>
    </dgm:pt>
    <dgm:pt modelId="{E37C9F04-704A-474A-8E8A-ABCF15A815DA}" type="pres">
      <dgm:prSet presAssocID="{09168E27-8BE7-4D31-85DA-42C6A8C6B8DA}" presName="ParentAccent5" presStyleLbl="alignNode1" presStyleIdx="4" presStyleCnt="34"/>
      <dgm:spPr/>
    </dgm:pt>
    <dgm:pt modelId="{E55020C5-5121-4E31-B5F9-985ADB7FECC9}" type="pres">
      <dgm:prSet presAssocID="{09168E27-8BE7-4D31-85DA-42C6A8C6B8DA}" presName="ParentAccent6" presStyleLbl="alignNode1" presStyleIdx="5" presStyleCnt="34"/>
      <dgm:spPr/>
    </dgm:pt>
    <dgm:pt modelId="{33FFCF78-1815-4B46-AB8B-6EFC233A0FBC}" type="pres">
      <dgm:prSet presAssocID="{09168E27-8BE7-4D31-85DA-42C6A8C6B8DA}" presName="ParentAccent7" presStyleLbl="alignNode1" presStyleIdx="6" presStyleCnt="34" custLinFactX="-140197" custLinFactY="93934" custLinFactNeighborX="-200000" custLinFactNeighborY="100000"/>
      <dgm:spPr/>
    </dgm:pt>
    <dgm:pt modelId="{D716931B-0862-4DC4-A8F7-D0C9FB5CA047}" type="pres">
      <dgm:prSet presAssocID="{09168E27-8BE7-4D31-85DA-42C6A8C6B8DA}" presName="ParentAccent8" presStyleLbl="alignNode1" presStyleIdx="7" presStyleCnt="34" custLinFactX="-181354" custLinFactY="220150" custLinFactNeighborX="-200000" custLinFactNeighborY="300000"/>
      <dgm:spPr/>
    </dgm:pt>
    <dgm:pt modelId="{5ACCE5B8-B287-4B11-AF5C-EC9B3F106489}" type="pres">
      <dgm:prSet presAssocID="{09168E27-8BE7-4D31-85DA-42C6A8C6B8DA}" presName="ParentAccent9" presStyleLbl="alignNode1" presStyleIdx="8" presStyleCnt="34" custLinFactX="-82448" custLinFactY="4131" custLinFactNeighborX="-100000" custLinFactNeighborY="100000"/>
      <dgm:spPr/>
    </dgm:pt>
    <dgm:pt modelId="{14739568-375D-4D4A-B47A-3A3B0C5AD5F3}" type="pres">
      <dgm:prSet presAssocID="{09168E27-8BE7-4D31-85DA-42C6A8C6B8DA}" presName="ParentAccent10" presStyleLbl="alignNode1" presStyleIdx="9" presStyleCnt="34" custLinFactX="-100000" custLinFactY="300000" custLinFactNeighborX="-129529" custLinFactNeighborY="350618"/>
      <dgm:spPr/>
    </dgm:pt>
    <dgm:pt modelId="{E0E4F338-6B9F-4A32-AE69-B99BAE594EA0}" type="pres">
      <dgm:prSet presAssocID="{09168E27-8BE7-4D31-85DA-42C6A8C6B8DA}" presName="Parent" presStyleLbl="alignNode1" presStyleIdx="10" presStyleCnt="34">
        <dgm:presLayoutVars>
          <dgm:chMax val="5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65D40-7DAC-4662-94CE-7F73B14D3446}" type="pres">
      <dgm:prSet presAssocID="{6CCC6979-236E-48AC-B130-48EAFFF4DCF0}" presName="Child1Accent1" presStyleLbl="alignNode1" presStyleIdx="11" presStyleCnt="34"/>
      <dgm:spPr/>
    </dgm:pt>
    <dgm:pt modelId="{9D5BE3DE-8D3C-485B-8E6C-F765F1BF27D0}" type="pres">
      <dgm:prSet presAssocID="{6CCC6979-236E-48AC-B130-48EAFFF4DCF0}" presName="Child1Accent2" presStyleLbl="alignNode1" presStyleIdx="12" presStyleCnt="34"/>
      <dgm:spPr/>
    </dgm:pt>
    <dgm:pt modelId="{F9617783-6BD5-41E4-9FB6-F8198C462BAC}" type="pres">
      <dgm:prSet presAssocID="{6CCC6979-236E-48AC-B130-48EAFFF4DCF0}" presName="Child1Accent3" presStyleLbl="alignNode1" presStyleIdx="13" presStyleCnt="34"/>
      <dgm:spPr/>
    </dgm:pt>
    <dgm:pt modelId="{9DB15B7F-DF14-445B-921D-E493516AB7E5}" type="pres">
      <dgm:prSet presAssocID="{6CCC6979-236E-48AC-B130-48EAFFF4DCF0}" presName="Child1Accent4" presStyleLbl="alignNode1" presStyleIdx="14" presStyleCnt="34"/>
      <dgm:spPr/>
    </dgm:pt>
    <dgm:pt modelId="{C80BF9A8-84B2-4F27-9FBD-6050E3FDCA5C}" type="pres">
      <dgm:prSet presAssocID="{6CCC6979-236E-48AC-B130-48EAFFF4DCF0}" presName="Child1Accent5" presStyleLbl="alignNode1" presStyleIdx="15" presStyleCnt="34"/>
      <dgm:spPr/>
    </dgm:pt>
    <dgm:pt modelId="{79CB57F1-C30A-4CFC-9BD7-757F0933F7D6}" type="pres">
      <dgm:prSet presAssocID="{6CCC6979-236E-48AC-B130-48EAFFF4DCF0}" presName="Child1Accent6" presStyleLbl="alignNode1" presStyleIdx="16" presStyleCnt="34"/>
      <dgm:spPr/>
    </dgm:pt>
    <dgm:pt modelId="{8519CB67-3CFF-4800-BB47-BC0ED2C6C51C}" type="pres">
      <dgm:prSet presAssocID="{6CCC6979-236E-48AC-B130-48EAFFF4DCF0}" presName="Child1Accent7" presStyleLbl="alignNode1" presStyleIdx="17" presStyleCnt="34"/>
      <dgm:spPr/>
    </dgm:pt>
    <dgm:pt modelId="{024CC31F-BD8A-4FD3-BF85-782E07F1D2CE}" type="pres">
      <dgm:prSet presAssocID="{6CCC6979-236E-48AC-B130-48EAFFF4DCF0}" presName="Child1Accent8" presStyleLbl="alignNode1" presStyleIdx="18" presStyleCnt="34"/>
      <dgm:spPr/>
    </dgm:pt>
    <dgm:pt modelId="{8AEC59FA-7975-48A3-A94A-AAC2E752324D}" type="pres">
      <dgm:prSet presAssocID="{6CCC6979-236E-48AC-B130-48EAFFF4DCF0}" presName="Child1Accent9" presStyleLbl="alignNode1" presStyleIdx="19" presStyleCnt="34"/>
      <dgm:spPr/>
    </dgm:pt>
    <dgm:pt modelId="{E76F0E25-5129-4EE0-BB0B-39797DBCC91C}" type="pres">
      <dgm:prSet presAssocID="{6CCC6979-236E-48AC-B130-48EAFFF4DCF0}" presName="Child1" presStyleLbl="revTx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3A9224-DBCF-47B4-8EF6-71E6B4E545A6}" type="pres">
      <dgm:prSet presAssocID="{246D8E5E-2500-4705-B86A-630942F26E33}" presName="Child2Accent1" presStyleLbl="alignNode1" presStyleIdx="20" presStyleCnt="34"/>
      <dgm:spPr/>
    </dgm:pt>
    <dgm:pt modelId="{864E4A12-83C8-4A63-9F36-82B9C0BE560B}" type="pres">
      <dgm:prSet presAssocID="{246D8E5E-2500-4705-B86A-630942F26E33}" presName="Child2Accent2" presStyleLbl="alignNode1" presStyleIdx="21" presStyleCnt="34"/>
      <dgm:spPr/>
    </dgm:pt>
    <dgm:pt modelId="{928AF74D-B8CA-41C5-AE86-024E50C55DAE}" type="pres">
      <dgm:prSet presAssocID="{246D8E5E-2500-4705-B86A-630942F26E33}" presName="Child2Accent3" presStyleLbl="alignNode1" presStyleIdx="22" presStyleCnt="34"/>
      <dgm:spPr/>
    </dgm:pt>
    <dgm:pt modelId="{95084590-B4ED-42DB-B774-DB256C3971BD}" type="pres">
      <dgm:prSet presAssocID="{246D8E5E-2500-4705-B86A-630942F26E33}" presName="Child2Accent4" presStyleLbl="alignNode1" presStyleIdx="23" presStyleCnt="34"/>
      <dgm:spPr/>
    </dgm:pt>
    <dgm:pt modelId="{1A0033FA-9170-4C96-9C7D-0425C142CA14}" type="pres">
      <dgm:prSet presAssocID="{246D8E5E-2500-4705-B86A-630942F26E33}" presName="Child2Accent5" presStyleLbl="alignNode1" presStyleIdx="24" presStyleCnt="34"/>
      <dgm:spPr/>
    </dgm:pt>
    <dgm:pt modelId="{DC0E3FCB-E7EE-445E-98D5-9DA0128B0BC2}" type="pres">
      <dgm:prSet presAssocID="{246D8E5E-2500-4705-B86A-630942F26E33}" presName="Child2Accent6" presStyleLbl="alignNode1" presStyleIdx="25" presStyleCnt="34"/>
      <dgm:spPr/>
    </dgm:pt>
    <dgm:pt modelId="{458BC99C-ADF3-4DD8-A638-A93BC3221DE8}" type="pres">
      <dgm:prSet presAssocID="{246D8E5E-2500-4705-B86A-630942F26E33}" presName="Child2Accent7" presStyleLbl="alignNode1" presStyleIdx="26" presStyleCnt="34"/>
      <dgm:spPr/>
    </dgm:pt>
    <dgm:pt modelId="{5BA3C5E4-8A50-4F80-A06E-E0B445862B21}" type="pres">
      <dgm:prSet presAssocID="{246D8E5E-2500-4705-B86A-630942F26E33}" presName="Child2" presStyleLbl="revTx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964A2-82C2-4CBA-8251-BB5639E1FF01}" type="pres">
      <dgm:prSet presAssocID="{9E3850C7-5707-493D-A1F0-E5BC5CA4E26F}" presName="Child3Accent1" presStyleLbl="alignNode1" presStyleIdx="27" presStyleCnt="34"/>
      <dgm:spPr/>
    </dgm:pt>
    <dgm:pt modelId="{472FD5D5-CC92-4DD5-8B19-A5B5FE01CF0F}" type="pres">
      <dgm:prSet presAssocID="{9E3850C7-5707-493D-A1F0-E5BC5CA4E26F}" presName="Child3Accent2" presStyleLbl="alignNode1" presStyleIdx="28" presStyleCnt="34"/>
      <dgm:spPr/>
    </dgm:pt>
    <dgm:pt modelId="{0D9E6E6D-A819-4B7E-8608-FDA69947566C}" type="pres">
      <dgm:prSet presAssocID="{9E3850C7-5707-493D-A1F0-E5BC5CA4E26F}" presName="Child3Accent3" presStyleLbl="alignNode1" presStyleIdx="29" presStyleCnt="34"/>
      <dgm:spPr/>
    </dgm:pt>
    <dgm:pt modelId="{AA7D7E23-EAA5-426C-B46A-29BCF95C1735}" type="pres">
      <dgm:prSet presAssocID="{9E3850C7-5707-493D-A1F0-E5BC5CA4E26F}" presName="Child3Accent4" presStyleLbl="alignNode1" presStyleIdx="30" presStyleCnt="34"/>
      <dgm:spPr/>
    </dgm:pt>
    <dgm:pt modelId="{7DB5F02A-4856-4E1A-9666-B692E845F9B9}" type="pres">
      <dgm:prSet presAssocID="{9E3850C7-5707-493D-A1F0-E5BC5CA4E26F}" presName="Child3Accent5" presStyleLbl="alignNode1" presStyleIdx="31" presStyleCnt="34"/>
      <dgm:spPr/>
    </dgm:pt>
    <dgm:pt modelId="{5BA055BA-4955-4F9C-8E8B-8009F8C18BFE}" type="pres">
      <dgm:prSet presAssocID="{9E3850C7-5707-493D-A1F0-E5BC5CA4E26F}" presName="Child3Accent6" presStyleLbl="alignNode1" presStyleIdx="32" presStyleCnt="34"/>
      <dgm:spPr/>
    </dgm:pt>
    <dgm:pt modelId="{31DDEA39-6934-4B71-80B3-5F49950F148C}" type="pres">
      <dgm:prSet presAssocID="{9E3850C7-5707-493D-A1F0-E5BC5CA4E26F}" presName="Child3Accent7" presStyleLbl="alignNode1" presStyleIdx="33" presStyleCnt="34"/>
      <dgm:spPr/>
    </dgm:pt>
    <dgm:pt modelId="{CFC23161-1E72-4048-8AF4-171291E8FC1E}" type="pres">
      <dgm:prSet presAssocID="{9E3850C7-5707-493D-A1F0-E5BC5CA4E26F}" presName="Child3" presStyleLbl="revTx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5D9C58-2448-4920-B551-BF8C4C8960E5}" type="presOf" srcId="{832BC35A-F23D-4E92-BAF9-7453A45ECA2B}" destId="{0657D340-57EC-40C3-9A5D-31672A841D67}" srcOrd="0" destOrd="0" presId="urn:microsoft.com/office/officeart/2011/layout/ConvergingText"/>
    <dgm:cxn modelId="{AEA62757-9D2D-49D4-972B-F62AEE0EBC38}" srcId="{09168E27-8BE7-4D31-85DA-42C6A8C6B8DA}" destId="{246D8E5E-2500-4705-B86A-630942F26E33}" srcOrd="1" destOrd="0" parTransId="{60A725FA-FAE7-4F2B-BAB1-59192F7F1F5C}" sibTransId="{98BFCB97-4D35-4920-B568-FDA9BE15B3D3}"/>
    <dgm:cxn modelId="{23AFB86B-B056-4DA4-BA06-53F1B31FA5BD}" type="presOf" srcId="{246D8E5E-2500-4705-B86A-630942F26E33}" destId="{5BA3C5E4-8A50-4F80-A06E-E0B445862B21}" srcOrd="0" destOrd="0" presId="urn:microsoft.com/office/officeart/2011/layout/ConvergingText"/>
    <dgm:cxn modelId="{DEC64364-A550-4826-8C5F-F51064B08EEF}" type="presOf" srcId="{6CCC6979-236E-48AC-B130-48EAFFF4DCF0}" destId="{E76F0E25-5129-4EE0-BB0B-39797DBCC91C}" srcOrd="0" destOrd="0" presId="urn:microsoft.com/office/officeart/2011/layout/ConvergingText"/>
    <dgm:cxn modelId="{2884BFFD-693B-4368-9992-8190E3FD42EC}" type="presOf" srcId="{09168E27-8BE7-4D31-85DA-42C6A8C6B8DA}" destId="{E0E4F338-6B9F-4A32-AE69-B99BAE594EA0}" srcOrd="0" destOrd="0" presId="urn:microsoft.com/office/officeart/2011/layout/ConvergingText"/>
    <dgm:cxn modelId="{33624DEE-D4A5-4E93-ADDB-F414E8C1CC6E}" srcId="{832BC35A-F23D-4E92-BAF9-7453A45ECA2B}" destId="{09168E27-8BE7-4D31-85DA-42C6A8C6B8DA}" srcOrd="0" destOrd="0" parTransId="{9D868F66-F0A1-48FB-85AE-F23AEF246458}" sibTransId="{603E093F-3DED-4286-9FEE-B4A28C06C916}"/>
    <dgm:cxn modelId="{C8239A28-CF8C-4ADC-84E1-ABB4F496FEAD}" srcId="{09168E27-8BE7-4D31-85DA-42C6A8C6B8DA}" destId="{6CCC6979-236E-48AC-B130-48EAFFF4DCF0}" srcOrd="0" destOrd="0" parTransId="{90741965-8C0E-4575-AC80-635902D39FD3}" sibTransId="{D2B9B231-DDE2-4A8B-A918-4CF65BE2404F}"/>
    <dgm:cxn modelId="{5B6D33D3-C18D-4B81-87C2-C9ED4A2F2C1E}" type="presOf" srcId="{9E3850C7-5707-493D-A1F0-E5BC5CA4E26F}" destId="{CFC23161-1E72-4048-8AF4-171291E8FC1E}" srcOrd="0" destOrd="0" presId="urn:microsoft.com/office/officeart/2011/layout/ConvergingText"/>
    <dgm:cxn modelId="{EAFCC56F-487A-4132-8BA9-504DA89AF314}" srcId="{09168E27-8BE7-4D31-85DA-42C6A8C6B8DA}" destId="{9E3850C7-5707-493D-A1F0-E5BC5CA4E26F}" srcOrd="2" destOrd="0" parTransId="{9F2A0331-748B-4D07-9620-B03B129B50FD}" sibTransId="{451120C2-9587-4678-BCA0-FF326CBA04C0}"/>
    <dgm:cxn modelId="{845D354B-3A85-4216-8D38-FE5B5B3BD301}" type="presParOf" srcId="{0657D340-57EC-40C3-9A5D-31672A841D67}" destId="{F12E3D4F-6B71-41BC-97BF-C0AE7D83B97E}" srcOrd="0" destOrd="0" presId="urn:microsoft.com/office/officeart/2011/layout/ConvergingText"/>
    <dgm:cxn modelId="{C9BD0DE3-DA3D-47DC-8AFA-23A009E85E51}" type="presParOf" srcId="{F12E3D4F-6B71-41BC-97BF-C0AE7D83B97E}" destId="{9F184776-7C87-4BF8-900E-B40E611AFF1A}" srcOrd="0" destOrd="0" presId="urn:microsoft.com/office/officeart/2011/layout/ConvergingText"/>
    <dgm:cxn modelId="{3CBCC58D-7988-4F5D-A30D-4A0BFB273E8A}" type="presParOf" srcId="{F12E3D4F-6B71-41BC-97BF-C0AE7D83B97E}" destId="{AA3433CE-B27C-4110-B21D-0599A6B850CB}" srcOrd="1" destOrd="0" presId="urn:microsoft.com/office/officeart/2011/layout/ConvergingText"/>
    <dgm:cxn modelId="{45DF2917-AE3D-43F7-9987-76BB254AF111}" type="presParOf" srcId="{F12E3D4F-6B71-41BC-97BF-C0AE7D83B97E}" destId="{F126A446-D9FE-4756-8982-0D6B491AB064}" srcOrd="2" destOrd="0" presId="urn:microsoft.com/office/officeart/2011/layout/ConvergingText"/>
    <dgm:cxn modelId="{3759BDCC-531E-4554-96D0-4D77C8C30302}" type="presParOf" srcId="{F12E3D4F-6B71-41BC-97BF-C0AE7D83B97E}" destId="{A304DAD3-DBE9-430B-8A40-351C82FC5540}" srcOrd="3" destOrd="0" presId="urn:microsoft.com/office/officeart/2011/layout/ConvergingText"/>
    <dgm:cxn modelId="{A491B62C-FF73-4006-9F83-C3A767B1F025}" type="presParOf" srcId="{F12E3D4F-6B71-41BC-97BF-C0AE7D83B97E}" destId="{E37C9F04-704A-474A-8E8A-ABCF15A815DA}" srcOrd="4" destOrd="0" presId="urn:microsoft.com/office/officeart/2011/layout/ConvergingText"/>
    <dgm:cxn modelId="{A488F2A2-477A-4D1E-9443-C70DB6B894D9}" type="presParOf" srcId="{F12E3D4F-6B71-41BC-97BF-C0AE7D83B97E}" destId="{E55020C5-5121-4E31-B5F9-985ADB7FECC9}" srcOrd="5" destOrd="0" presId="urn:microsoft.com/office/officeart/2011/layout/ConvergingText"/>
    <dgm:cxn modelId="{3B8210C1-6580-407C-9D5E-01BF52CE27CA}" type="presParOf" srcId="{F12E3D4F-6B71-41BC-97BF-C0AE7D83B97E}" destId="{33FFCF78-1815-4B46-AB8B-6EFC233A0FBC}" srcOrd="6" destOrd="0" presId="urn:microsoft.com/office/officeart/2011/layout/ConvergingText"/>
    <dgm:cxn modelId="{7ECECAD6-05CE-46DF-80CF-2E59C2C6BAAB}" type="presParOf" srcId="{F12E3D4F-6B71-41BC-97BF-C0AE7D83B97E}" destId="{D716931B-0862-4DC4-A8F7-D0C9FB5CA047}" srcOrd="7" destOrd="0" presId="urn:microsoft.com/office/officeart/2011/layout/ConvergingText"/>
    <dgm:cxn modelId="{A88D972F-08DE-4B6E-B0E3-E7EF0C952978}" type="presParOf" srcId="{F12E3D4F-6B71-41BC-97BF-C0AE7D83B97E}" destId="{5ACCE5B8-B287-4B11-AF5C-EC9B3F106489}" srcOrd="8" destOrd="0" presId="urn:microsoft.com/office/officeart/2011/layout/ConvergingText"/>
    <dgm:cxn modelId="{23448982-E6DB-4594-A4BD-9F1E64F88F0E}" type="presParOf" srcId="{F12E3D4F-6B71-41BC-97BF-C0AE7D83B97E}" destId="{14739568-375D-4D4A-B47A-3A3B0C5AD5F3}" srcOrd="9" destOrd="0" presId="urn:microsoft.com/office/officeart/2011/layout/ConvergingText"/>
    <dgm:cxn modelId="{65A9D123-A022-4869-A1EF-4665B80DE862}" type="presParOf" srcId="{F12E3D4F-6B71-41BC-97BF-C0AE7D83B97E}" destId="{E0E4F338-6B9F-4A32-AE69-B99BAE594EA0}" srcOrd="10" destOrd="0" presId="urn:microsoft.com/office/officeart/2011/layout/ConvergingText"/>
    <dgm:cxn modelId="{D3B3402F-D51B-4269-9284-BC2728C03E5B}" type="presParOf" srcId="{F12E3D4F-6B71-41BC-97BF-C0AE7D83B97E}" destId="{F8765D40-7DAC-4662-94CE-7F73B14D3446}" srcOrd="11" destOrd="0" presId="urn:microsoft.com/office/officeart/2011/layout/ConvergingText"/>
    <dgm:cxn modelId="{768025A2-31E5-433E-9D66-E23E4C52E96F}" type="presParOf" srcId="{F12E3D4F-6B71-41BC-97BF-C0AE7D83B97E}" destId="{9D5BE3DE-8D3C-485B-8E6C-F765F1BF27D0}" srcOrd="12" destOrd="0" presId="urn:microsoft.com/office/officeart/2011/layout/ConvergingText"/>
    <dgm:cxn modelId="{2CEAA57C-EF1D-447C-A753-5939BAD8C745}" type="presParOf" srcId="{F12E3D4F-6B71-41BC-97BF-C0AE7D83B97E}" destId="{F9617783-6BD5-41E4-9FB6-F8198C462BAC}" srcOrd="13" destOrd="0" presId="urn:microsoft.com/office/officeart/2011/layout/ConvergingText"/>
    <dgm:cxn modelId="{F03CF265-6886-46AB-B4A0-DD9CA721B4B5}" type="presParOf" srcId="{F12E3D4F-6B71-41BC-97BF-C0AE7D83B97E}" destId="{9DB15B7F-DF14-445B-921D-E493516AB7E5}" srcOrd="14" destOrd="0" presId="urn:microsoft.com/office/officeart/2011/layout/ConvergingText"/>
    <dgm:cxn modelId="{B9691565-71BF-4A18-836E-B9B5E6878638}" type="presParOf" srcId="{F12E3D4F-6B71-41BC-97BF-C0AE7D83B97E}" destId="{C80BF9A8-84B2-4F27-9FBD-6050E3FDCA5C}" srcOrd="15" destOrd="0" presId="urn:microsoft.com/office/officeart/2011/layout/ConvergingText"/>
    <dgm:cxn modelId="{4B41D5CE-1162-4EB0-86A7-6F05E426F600}" type="presParOf" srcId="{F12E3D4F-6B71-41BC-97BF-C0AE7D83B97E}" destId="{79CB57F1-C30A-4CFC-9BD7-757F0933F7D6}" srcOrd="16" destOrd="0" presId="urn:microsoft.com/office/officeart/2011/layout/ConvergingText"/>
    <dgm:cxn modelId="{7E1A1597-71AA-43E3-891E-307B40F08D64}" type="presParOf" srcId="{F12E3D4F-6B71-41BC-97BF-C0AE7D83B97E}" destId="{8519CB67-3CFF-4800-BB47-BC0ED2C6C51C}" srcOrd="17" destOrd="0" presId="urn:microsoft.com/office/officeart/2011/layout/ConvergingText"/>
    <dgm:cxn modelId="{693603F0-F6B7-4473-82C4-00AEC351B9DF}" type="presParOf" srcId="{F12E3D4F-6B71-41BC-97BF-C0AE7D83B97E}" destId="{024CC31F-BD8A-4FD3-BF85-782E07F1D2CE}" srcOrd="18" destOrd="0" presId="urn:microsoft.com/office/officeart/2011/layout/ConvergingText"/>
    <dgm:cxn modelId="{142C8633-D857-4EC9-B54C-22455481427F}" type="presParOf" srcId="{F12E3D4F-6B71-41BC-97BF-C0AE7D83B97E}" destId="{8AEC59FA-7975-48A3-A94A-AAC2E752324D}" srcOrd="19" destOrd="0" presId="urn:microsoft.com/office/officeart/2011/layout/ConvergingText"/>
    <dgm:cxn modelId="{0014DB05-136E-44A2-85F7-00246E56919D}" type="presParOf" srcId="{F12E3D4F-6B71-41BC-97BF-C0AE7D83B97E}" destId="{E76F0E25-5129-4EE0-BB0B-39797DBCC91C}" srcOrd="20" destOrd="0" presId="urn:microsoft.com/office/officeart/2011/layout/ConvergingText"/>
    <dgm:cxn modelId="{86F05401-289D-47CA-AA84-BB10999533F9}" type="presParOf" srcId="{F12E3D4F-6B71-41BC-97BF-C0AE7D83B97E}" destId="{E33A9224-DBCF-47B4-8EF6-71E6B4E545A6}" srcOrd="21" destOrd="0" presId="urn:microsoft.com/office/officeart/2011/layout/ConvergingText"/>
    <dgm:cxn modelId="{5E8413FB-D276-4D54-99D6-C264EE853484}" type="presParOf" srcId="{F12E3D4F-6B71-41BC-97BF-C0AE7D83B97E}" destId="{864E4A12-83C8-4A63-9F36-82B9C0BE560B}" srcOrd="22" destOrd="0" presId="urn:microsoft.com/office/officeart/2011/layout/ConvergingText"/>
    <dgm:cxn modelId="{BC15900E-0AF9-4DE1-A380-37784509D8FE}" type="presParOf" srcId="{F12E3D4F-6B71-41BC-97BF-C0AE7D83B97E}" destId="{928AF74D-B8CA-41C5-AE86-024E50C55DAE}" srcOrd="23" destOrd="0" presId="urn:microsoft.com/office/officeart/2011/layout/ConvergingText"/>
    <dgm:cxn modelId="{A272F2E8-AD5A-4F4F-B3A7-78B6BB64B30F}" type="presParOf" srcId="{F12E3D4F-6B71-41BC-97BF-C0AE7D83B97E}" destId="{95084590-B4ED-42DB-B774-DB256C3971BD}" srcOrd="24" destOrd="0" presId="urn:microsoft.com/office/officeart/2011/layout/ConvergingText"/>
    <dgm:cxn modelId="{874FB7ED-01F4-4376-9051-EFF8E6005339}" type="presParOf" srcId="{F12E3D4F-6B71-41BC-97BF-C0AE7D83B97E}" destId="{1A0033FA-9170-4C96-9C7D-0425C142CA14}" srcOrd="25" destOrd="0" presId="urn:microsoft.com/office/officeart/2011/layout/ConvergingText"/>
    <dgm:cxn modelId="{1CEEE22B-24B0-4AEE-998F-958662BFE5C6}" type="presParOf" srcId="{F12E3D4F-6B71-41BC-97BF-C0AE7D83B97E}" destId="{DC0E3FCB-E7EE-445E-98D5-9DA0128B0BC2}" srcOrd="26" destOrd="0" presId="urn:microsoft.com/office/officeart/2011/layout/ConvergingText"/>
    <dgm:cxn modelId="{813F79A3-8008-4C16-B45D-A2F363278F12}" type="presParOf" srcId="{F12E3D4F-6B71-41BC-97BF-C0AE7D83B97E}" destId="{458BC99C-ADF3-4DD8-A638-A93BC3221DE8}" srcOrd="27" destOrd="0" presId="urn:microsoft.com/office/officeart/2011/layout/ConvergingText"/>
    <dgm:cxn modelId="{9C382DB1-747F-44E6-BFD2-4D8225E44681}" type="presParOf" srcId="{F12E3D4F-6B71-41BC-97BF-C0AE7D83B97E}" destId="{5BA3C5E4-8A50-4F80-A06E-E0B445862B21}" srcOrd="28" destOrd="0" presId="urn:microsoft.com/office/officeart/2011/layout/ConvergingText"/>
    <dgm:cxn modelId="{2ADFABCD-ACCA-4785-85B7-357F48EBA5B6}" type="presParOf" srcId="{F12E3D4F-6B71-41BC-97BF-C0AE7D83B97E}" destId="{B89964A2-82C2-4CBA-8251-BB5639E1FF01}" srcOrd="29" destOrd="0" presId="urn:microsoft.com/office/officeart/2011/layout/ConvergingText"/>
    <dgm:cxn modelId="{C42A48D6-8598-4555-9264-6D907BF0474A}" type="presParOf" srcId="{F12E3D4F-6B71-41BC-97BF-C0AE7D83B97E}" destId="{472FD5D5-CC92-4DD5-8B19-A5B5FE01CF0F}" srcOrd="30" destOrd="0" presId="urn:microsoft.com/office/officeart/2011/layout/ConvergingText"/>
    <dgm:cxn modelId="{1A5ED62B-403F-433A-8011-AE5027807E80}" type="presParOf" srcId="{F12E3D4F-6B71-41BC-97BF-C0AE7D83B97E}" destId="{0D9E6E6D-A819-4B7E-8608-FDA69947566C}" srcOrd="31" destOrd="0" presId="urn:microsoft.com/office/officeart/2011/layout/ConvergingText"/>
    <dgm:cxn modelId="{60ABDBC3-1627-4E6C-ADBF-953D712A4727}" type="presParOf" srcId="{F12E3D4F-6B71-41BC-97BF-C0AE7D83B97E}" destId="{AA7D7E23-EAA5-426C-B46A-29BCF95C1735}" srcOrd="32" destOrd="0" presId="urn:microsoft.com/office/officeart/2011/layout/ConvergingText"/>
    <dgm:cxn modelId="{744BF1CE-C6F2-4BA5-8C5B-6B175E0A96F2}" type="presParOf" srcId="{F12E3D4F-6B71-41BC-97BF-C0AE7D83B97E}" destId="{7DB5F02A-4856-4E1A-9666-B692E845F9B9}" srcOrd="33" destOrd="0" presId="urn:microsoft.com/office/officeart/2011/layout/ConvergingText"/>
    <dgm:cxn modelId="{528B9D32-435C-4A61-B78E-8D6FDD98F22F}" type="presParOf" srcId="{F12E3D4F-6B71-41BC-97BF-C0AE7D83B97E}" destId="{5BA055BA-4955-4F9C-8E8B-8009F8C18BFE}" srcOrd="34" destOrd="0" presId="urn:microsoft.com/office/officeart/2011/layout/ConvergingText"/>
    <dgm:cxn modelId="{BB9A592E-1E0B-408A-BD5E-BA03262C5CA1}" type="presParOf" srcId="{F12E3D4F-6B71-41BC-97BF-C0AE7D83B97E}" destId="{31DDEA39-6934-4B71-80B3-5F49950F148C}" srcOrd="35" destOrd="0" presId="urn:microsoft.com/office/officeart/2011/layout/ConvergingText"/>
    <dgm:cxn modelId="{C8FF505E-2497-48DA-B40A-5CB20B7DAE12}" type="presParOf" srcId="{F12E3D4F-6B71-41BC-97BF-C0AE7D83B97E}" destId="{CFC23161-1E72-4048-8AF4-171291E8FC1E}" srcOrd="36" destOrd="0" presId="urn:microsoft.com/office/officeart/2011/layout/ConvergingText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1/layout/ConvergingText">
  <dgm:title val="Sbíhající se text"/>
  <dgm:desc val="Umožňuje znázornit několik kroků či částí sloučených do jednoho celku. Omezeno na jeden tvar úrovně 1, který obsahuje text, a maximálně pět tvarů úrovně 2."/>
  <dgm:catLst>
    <dgm:cat type="process" pri="6500"/>
    <dgm:cat type="officeonline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clrData>
  <dgm:layoutNode name="Name0">
    <dgm:varLst>
      <dgm:chMax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vertAlign" val="mid"/>
          <dgm:param type="nodeVertAlign" val="mid"/>
          <dgm:param type="horzAlign" val="ctr"/>
        </dgm:alg>
      </dgm:if>
      <dgm:else name="Name3">
        <dgm:alg type="lin">
          <dgm:param type="linDir" val="fromR"/>
          <dgm:param type="vertAlign" val="mid"/>
          <dgm:param type="nodeVertAlign" val="mid"/>
          <dgm:param type="horzAlign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 val="65"/>
      <dgm:constr type="primFontSz" for="des" forName="Child1" op="equ" val="65"/>
      <dgm:constr type="primFontSz" for="des" forName="Child2" refType="primFontSz" refFor="des" refForName="Child1" op="equ"/>
      <dgm:constr type="primFontSz" for="des" forName="Child3" refType="primFontSz" refFor="des" refForName="Child1" op="equ"/>
      <dgm:constr type="primFontSz" for="des" forName="Child4" refType="primFontSz" refFor="des" refForName="Child1" op="equ"/>
      <dgm:constr type="primFontSz" for="des" forName="Child5" refType="primFontSz" refFor="des" refForName="Child1" op="equ"/>
      <dgm:constr type="primFontSz" for="des" forName="Child1" refType="primFontSz" refFor="des" refForName="Parent" op="lte"/>
      <dgm:constr type="primFontSz" for="des" forName="Child2" refType="primFontSz" refFor="des" refForName="Parent" op="lte"/>
      <dgm:constr type="primFontSz" for="des" forName="Child3" refType="primFontSz" refFor="des" refForName="Parent" op="lte"/>
      <dgm:constr type="primFontSz" for="des" forName="Child4" refType="primFontSz" refFor="des" refForName="Parent" op="lte"/>
      <dgm:constr type="primFontSz" for="des" forName="Child5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choose name="Name4">
          <dgm:if name="Name5" func="var" arg="dir" op="equ" val="norm">
            <dgm:choose name="Name6">
              <dgm:if name="Name7" axis="ch" ptType="node" func="cnt" op="equ" val="0">
                <dgm:alg type="composite">
                  <dgm:param type="ar" val="2.1059"/>
                </dgm:alg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l" for="ch" forName="ParentAccent1" refType="w" fact="0.9531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l" for="ch" forName="ParentAccent2" refType="w" fact="0.8734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l" for="ch" forName="ParentAccent3" refType="w" fact="0.7937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l" for="ch" forName="ParentAccent4" refType="w" fact="0.714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l" for="ch" forName="ParentAccent5" refType="w" fact="0.6343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l" for="ch" forName="ParentAccent6" refType="w" fact="0.5076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l" for="ch" forName="ParentAccent7" refType="w" fact="0.8766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l" for="ch" forName="ParentAccent8" refType="w" fact="0.8766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l" for="ch" forName="ParentAccent9" refType="w" fact="0.918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l" for="ch" forName="ParentAccent10" refType="w" fact="0.9213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8" axis="ch" ptType="node" func="cnt" op="equ" val="1">
                <dgm:alg type="composite">
                  <dgm:param type="ar" val="3.4411"/>
                </dgm:alg>
                <dgm:constrLst>
                  <dgm:constr type="l" for="ch" forName="Child1Accent1" refType="w" fact="0.284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l" for="ch" forName="Child1Accent2" refType="w" fact="0.2272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l" for="ch" forName="Child1Accent3" refType="w" fact="0.170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l" for="ch" forName="Child1Accent4" refType="w" fact="0.1137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l" for="ch" forName="Child1Accent5" refType="w" fact="0.057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l" for="ch" forName="Child1Accent6" refType="w" fact="0.0002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ParentAccent1" refType="w" fact="0.9713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l" for="ch" forName="ParentAccent2" refType="w" fact="0.9187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l" for="ch" forName="ParentAccent3" refType="w" fact="0.8661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l" for="ch" forName="ParentAccent4" refType="w" fact="0.8136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l" for="ch" forName="ParentAccent5" refType="w" fact="0.761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l" for="ch" forName="ParentAccent6" refType="w" fact="0.6797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l" for="ch" forName="ParentAccent7" refType="w" fact="0.924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l" for="ch" forName="ParentAccent8" refType="w" fact="0.924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l" for="ch" forName="ParentAccent9" refType="w" fact="0.9501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l" for="ch" forName="ParentAccent10" refType="w" fact="0.9518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l" for="ch" forName="Child1" refType="w" fact="0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l" for="ch" forName="Parent" refType="w" fact="0.3653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9" axis="ch" ptType="node" func="cnt" op="equ" val="2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1" refType="w" fact="0.3436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3068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245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842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l" for="ch" forName="Child2Accent5" refType="w" fact="0.1229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l" for="ch" forName="Child2Accent6" refType="w" fact="0.061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.0002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2" refType="w" fact="0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0" axis="ch" ptType="node" func="cnt" op="equ" val="3">
                <dgm:alg type="composite">
                  <dgm:param type="ar" val="2.1185"/>
                </dgm:alg>
                <dgm:constrLst>
                  <dgm:constr type="l" for="ch" forName="Child1Accent1" refType="w" fact="0.3436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l" for="ch" forName="Child1Accent2" refType="w" fact="0.3068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l" for="ch" forName="Child1Accent3" refType="w" fact="0.245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l" for="ch" forName="Child1Accent4" refType="w" fact="0.1842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l" for="ch" forName="Child1Accent5" refType="w" fact="0.1229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l" for="ch" forName="Child2Accent1" refType="w" fact="0.284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l" for="ch" forName="Child2Accent2" refType="w" fact="0.2272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l" for="ch" forName="Child2Accent3" refType="w" fact="0.170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l" for="ch" forName="Child2Accent4" refType="w" fact="0.1137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l" for="ch" forName="Child1Accent6" refType="w" fact="0.061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l" for="ch" forName="Child2Accent5" refType="w" fact="0.057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l" for="ch" forName="Child1Accent7" refType="w" fact="0.0002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2Accent6" refType="w" fact="0.0002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l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l" for="ch" forName="Child3Accent1" refType="w" fact="0.3436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l" for="ch" forName="Child3Accent2" refType="w" fact="0.3068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l" for="ch" forName="Child3Accent3" refType="w" fact="0.245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l" for="ch" forName="Child3Accent4" refType="w" fact="0.1842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l" for="ch" forName="Child3Accent5" refType="w" fact="0.1229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l" for="ch" forName="Child3Accent6" refType="w" fact="0.061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l" for="ch" forName="Child3Accent7" refType="w" fact="0.0002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l" for="ch" forName="ParentAccent1" refType="w" fact="0.9713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l" for="ch" forName="ParentAccent2" refType="w" fact="0.9187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l" for="ch" forName="ParentAccent3" refType="w" fact="0.8661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l" for="ch" forName="ParentAccent4" refType="w" fact="0.8136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l" for="ch" forName="ParentAccent5" refType="w" fact="0.761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l" for="ch" forName="ParentAccent6" refType="w" fact="0.6797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l" for="ch" forName="ParentAccent7" refType="w" fact="0.924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l" for="ch" forName="ParentAccent8" refType="w" fact="0.924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l" for="ch" forName="ParentAccent9" refType="w" fact="0.9501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l" for="ch" forName="ParentAccent10" refType="w" fact="0.9518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l" for="ch" forName="Child3" refType="w" fact="0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l" for="ch" forName="Child2" refType="w" fact="0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l" for="ch" forName="Child1" refType="w" fact="0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l" for="ch" forName="Parent" refType="w" fact="0.3653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1" axis="ch" ptType="node" func="cnt" op="equ" val="4">
                <dgm:alg type="composite">
                  <dgm:param type="ar" val="1.8304"/>
                </dgm:alg>
                <dgm:constrLst>
                  <dgm:constr type="l" for="ch" forName="Parent" refType="w" fact="0.3771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l" for="ch" forName="Child1Accent1" refType="w" fact="0.3904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l" for="ch" forName="Child1Accent3" refType="w" fact="0.3001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l" for="ch" forName="Child1Accent4" refType="w" fact="0.2418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l" for="ch" forName="Child1Accent5" refType="w" fact="0.183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l" for="ch" forName="Child1Accent6" refType="w" fact="0.1252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l" for="ch" forName="Child3Accent1" refType="w" fact="0.3158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l" for="ch" forName="Child3Accent2" refType="w" fact="0.2689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l" for="ch" forName="Child3Accent4" refType="w" fact="0.1614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l" for="ch" forName="Child3Accent5" refType="w" fact="0.1077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l" for="ch" forName="Child1Accent7" refType="w" fact="0.0668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l" for="ch" forName="Child3Accent6" refType="w" fact="0.0539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l" for="ch" forName="Child1Accent8" refType="w" fact="0.008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l" for="ch" forName="Child3Accent7" refType="w" fact="0.0002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l" for="ch" forName="Child4Accent1" refType="w" fact="0.3904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l" for="ch" forName="Child4Accent3" refType="w" fact="0.2998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l" for="ch" forName="Child4Accent4" refType="w" fact="0.241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l" for="ch" forName="Child4Accent5" refType="w" fact="0.1833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l" for="ch" forName="Child4Accent6" refType="w" fact="0.1251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l" for="ch" forName="Child4Accent7" refType="w" fact="0.0668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l" for="ch" forName="Child4Accent8" refType="w" fact="0.0086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l" for="ch" forName="Child2Accent1" refType="w" fact="0.3158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l" for="ch" forName="Child4Accent2" refType="w" fact="0.358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l" for="ch" forName="Child1Accent2" refType="w" fact="0.358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l" for="ch" forName="Child3Accent3" refType="w" fact="0.2151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l" for="ch" forName="Child2Accent2" refType="w" fact="0.2689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l" for="ch" forName="Child2Accent4" refType="w" fact="0.1614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l" for="ch" forName="Child2Accent5" refType="w" fact="0.1077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l" for="ch" forName="Child2Accent6" refType="w" fact="0.0539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l" for="ch" forName="Child2Accent7" refType="w" fact="0.0002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l" for="ch" forName="Child2Accent3" refType="w" fact="0.2151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l" for="ch" forName="ParentAccent1" refType="w" fact="0.9717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l" for="ch" forName="ParentAccent2" refType="w" fact="0.9199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l" for="ch" forName="ParentAccent3" refType="w" fact="0.8682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l" for="ch" forName="ParentAccent4" refType="w" fact="0.8164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l" for="ch" forName="ParentAccent5" refType="w" fact="0.7646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l" for="ch" forName="ParentAccent6" refType="w" fact="0.6846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l" for="ch" forName="ParentAccent7" refType="w" fact="0.9256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l" for="ch" forName="ParentAccent8" refType="w" fact="0.9256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l" for="ch" forName="ParentAccent9" refType="w" fact="0.9509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l" for="ch" forName="ParentAccent10" refType="w" fact="0.952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l" for="ch" forName="Child4" refType="w" fact="0.0081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l" for="ch" forName="Child3" refType="w" fact="0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l" for="ch" forName="Child2" refType="w" fact="0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l" for="ch" forName="Child1" refType="w" fact="0.0081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12">
                <dgm:alg type="composite">
                  <dgm:param type="ar" val="1.3278"/>
                </dgm:alg>
                <dgm:constrLst>
                  <dgm:constr type="l" for="ch" forName="Child2Accent1" refType="w" fact="0.3436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l" for="ch" forName="Child2Accent2" refType="w" fact="0.3068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l" for="ch" forName="Child2Accent3" refType="w" fact="0.245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l" for="ch" forName="Child2Accent4" refType="w" fact="0.1842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l" for="ch" forName="Child2Accent5" refType="w" fact="0.1229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l" for="ch" forName="Child3Accent1" refType="w" fact="0.284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l" for="ch" forName="Child3Accent2" refType="w" fact="0.2272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l" for="ch" forName="Child3Accent3" refType="w" fact="0.170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l" for="ch" forName="Child3Accent4" refType="w" fact="0.1137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l" for="ch" forName="Child2Accent6" refType="w" fact="0.061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l" for="ch" forName="Child3Accent5" refType="w" fact="0.057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l" for="ch" forName="Child2Accent7" refType="w" fact="0.0002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l" for="ch" forName="Child3Accent6" refType="w" fact="0.0002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l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l" for="ch" forName="Child4Accent1" refType="w" fact="0.3436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l" for="ch" forName="Child4Accent2" refType="w" fact="0.3068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l" for="ch" forName="Child4Accent3" refType="w" fact="0.245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l" for="ch" forName="Child4Accent4" refType="w" fact="0.1842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l" for="ch" forName="Child4Accent5" refType="w" fact="0.1229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l" for="ch" forName="Child4Accent6" refType="w" fact="0.061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l" for="ch" forName="Child4Accent7" refType="w" fact="0.0002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l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l" for="ch" forName="ParentAccent1" refType="w" fact="0.9713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l" for="ch" forName="ParentAccent2" refType="w" fact="0.9187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l" for="ch" forName="ParentAccent3" refType="w" fact="0.8661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l" for="ch" forName="ParentAccent4" refType="w" fact="0.8136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l" for="ch" forName="ParentAccent5" refType="w" fact="0.761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l" for="ch" forName="ParentAccent6" refType="w" fact="0.6797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l" for="ch" forName="ParentAccent7" refType="w" fact="0.924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l" for="ch" forName="ParentAccent8" refType="w" fact="0.924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l" for="ch" forName="ParentAccent9" refType="w" fact="0.9501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l" for="ch" forName="ParentAccent10" refType="w" fact="0.9518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l" for="ch" forName="Child1Accent1" refType="w" fact="0.4819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l" for="ch" forName="Child1Accent4" refType="w" fact="0.3653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l" for="ch" forName="Child1Accent5" refType="w" fact="0.304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l" for="ch" forName="Child1Accent6" refType="w" fact="0.2426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l" for="ch" forName="Child1Accent7" refType="w" fact="0.1813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l" for="ch" forName="Child1Accent8" refType="w" fact="0.12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l" for="ch" forName="Child1Accent9" refType="w" fact="0.0587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l" for="ch" forName="Child5Accent1" refType="w" fact="0.4819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l" for="ch" forName="Child5Accent4" refType="w" fact="0.3653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l" for="ch" forName="Child5Accent5" refType="w" fact="0.304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l" for="ch" forName="Child5Accent6" refType="w" fact="0.2426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l" for="ch" forName="Child5Accent7" refType="w" fact="0.1813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l" for="ch" forName="Child5Accent8" refType="w" fact="0.12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l" for="ch" forName="Child5Accent9" refType="w" fact="0.0587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l" for="ch" forName="Child5Accent2" refType="w" fact="0.453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l" for="ch" forName="Child5Accent3" refType="w" fact="0.4118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l" for="ch" forName="Child1Accent2" refType="w" fact="0.4458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l" for="ch" forName="Child1Accent3" refType="w" fact="0.4054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l" for="ch" forName="Child5" refType="w" fact="0.0581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l" for="ch" forName="Child4" refType="w" fact="0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l" for="ch" forName="Child3" refType="w" fact="0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l" for="ch" forName="Child2" refType="w" fact="0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l" for="ch" forName="Child1" refType="w" fact="0.0581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l" for="ch" forName="Parent" refType="w" fact="0.3653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if>
          <dgm:else name="Name13">
            <dgm:choose name="Name14">
              <dgm:if name="Name15" axis="ch" ptType="node" func="cnt" op="equ" val="0">
                <dgm:alg type="composite">
                  <dgm:param type="ar" val="2.1059"/>
                </dgm:alg>
                <dgm:constrLst>
                  <dgm:constr type="r" for="ch" forName="Parent" refType="w"/>
                  <dgm:constr type="t" for="ch" forName="Parent" refType="h" fact="0"/>
                  <dgm:constr type="w" for="ch" forName="Parent" refType="w" fact="0.4749"/>
                  <dgm:constr type="h" for="ch" forName="Parent" refType="h"/>
                  <dgm:constr type="r" for="ch" forName="ParentAccent1" refType="w" fact="0.0469"/>
                  <dgm:constr type="t" for="ch" forName="ParentAccent1" refType="h" fact="0.4506"/>
                  <dgm:constr type="w" for="ch" forName="ParentAccent1" refType="w" fact="0.0469"/>
                  <dgm:constr type="h" for="ch" forName="ParentAccent1" refType="h" fact="0.0988"/>
                  <dgm:constr type="r" for="ch" forName="ParentAccent2" refType="w" fact="0.1266"/>
                  <dgm:constr type="t" for="ch" forName="ParentAccent2" refType="h" fact="0.4506"/>
                  <dgm:constr type="w" for="ch" forName="ParentAccent2" refType="w" fact="0.0469"/>
                  <dgm:constr type="h" for="ch" forName="ParentAccent2" refType="h" fact="0.0988"/>
                  <dgm:constr type="r" for="ch" forName="ParentAccent3" refType="w" fact="0.2063"/>
                  <dgm:constr type="t" for="ch" forName="ParentAccent3" refType="h" fact="0.4506"/>
                  <dgm:constr type="w" for="ch" forName="ParentAccent3" refType="w" fact="0.0469"/>
                  <dgm:constr type="h" for="ch" forName="ParentAccent3" refType="h" fact="0.0988"/>
                  <dgm:constr type="r" for="ch" forName="ParentAccent4" refType="w" fact="0.286"/>
                  <dgm:constr type="t" for="ch" forName="ParentAccent4" refType="h" fact="0.4506"/>
                  <dgm:constr type="w" for="ch" forName="ParentAccent4" refType="w" fact="0.0469"/>
                  <dgm:constr type="h" for="ch" forName="ParentAccent4" refType="h" fact="0.0988"/>
                  <dgm:constr type="r" for="ch" forName="ParentAccent5" refType="w" fact="0.3657"/>
                  <dgm:constr type="t" for="ch" forName="ParentAccent5" refType="h" fact="0.4506"/>
                  <dgm:constr type="w" for="ch" forName="ParentAccent5" refType="w" fact="0.0469"/>
                  <dgm:constr type="h" for="ch" forName="ParentAccent5" refType="h" fact="0.0988"/>
                  <dgm:constr type="r" for="ch" forName="ParentAccent6" refType="w" fact="0.4924"/>
                  <dgm:constr type="t" for="ch" forName="ParentAccent6" refType="h" fact="0.4012"/>
                  <dgm:constr type="w" for="ch" forName="ParentAccent6" refType="w" fact="0.0939"/>
                  <dgm:constr type="h" for="ch" forName="ParentAccent6" refType="h" fact="0.1976"/>
                  <dgm:constr type="r" for="ch" forName="ParentAccent7" refType="w" fact="0.1234"/>
                  <dgm:constr type="t" for="ch" forName="ParentAccent7" refType="h" fact="0.2465"/>
                  <dgm:constr type="w" for="ch" forName="ParentAccent7" refType="w" fact="0.0469"/>
                  <dgm:constr type="h" for="ch" forName="ParentAccent7" refType="h" fact="0.0988"/>
                  <dgm:constr type="r" for="ch" forName="ParentAccent8" refType="w" fact="0.1234"/>
                  <dgm:constr type="t" for="ch" forName="ParentAccent8" refType="h" fact="0.6562"/>
                  <dgm:constr type="w" for="ch" forName="ParentAccent8" refType="w" fact="0.0469"/>
                  <dgm:constr type="h" for="ch" forName="ParentAccent8" refType="h" fact="0.0988"/>
                  <dgm:constr type="r" for="ch" forName="ParentAccent9" refType="w" fact="0.0815"/>
                  <dgm:constr type="t" for="ch" forName="ParentAccent9" refType="h" fact="0.3353"/>
                  <dgm:constr type="w" for="ch" forName="ParentAccent9" refType="w" fact="0.0469"/>
                  <dgm:constr type="h" for="ch" forName="ParentAccent9" refType="h" fact="0.0988"/>
                  <dgm:constr type="r" for="ch" forName="ParentAccent10" refType="w" fact="0.0787"/>
                  <dgm:constr type="t" for="ch" forName="ParentAccent10" refType="h" fact="0.5679"/>
                  <dgm:constr type="w" for="ch" forName="ParentAccent10" refType="w" fact="0.0469"/>
                  <dgm:constr type="h" for="ch" forName="ParentAccent10" refType="h" fact="0.0988"/>
                </dgm:constrLst>
              </dgm:if>
              <dgm:if name="Name16" axis="ch" ptType="node" func="cnt" op="equ" val="1">
                <dgm:alg type="composite">
                  <dgm:param type="ar" val="3.4411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r" for="ch" forName="Child1Accent1" refType="w" fact="0.716"/>
                  <dgm:constr type="t" for="ch" forName="Child1Accent1" refType="h" fact="0.4012"/>
                  <dgm:constr type="w" for="ch" forName="Child1Accent1" refType="w" fact="0.0574"/>
                  <dgm:constr type="h" for="ch" forName="Child1Accent1" refType="h" fact="0.1976"/>
                  <dgm:constr type="r" for="ch" forName="Child1Accent2" refType="w" fact="0.7728"/>
                  <dgm:constr type="t" for="ch" forName="Child1Accent2" refType="h" fact="0.4506"/>
                  <dgm:constr type="w" for="ch" forName="Child1Accent2" refType="w" fact="0.0287"/>
                  <dgm:constr type="h" for="ch" forName="Child1Accent2" refType="h" fact="0.0988"/>
                  <dgm:constr type="r" for="ch" forName="Child1Accent3" refType="w" fact="0.8295"/>
                  <dgm:constr type="t" for="ch" forName="Child1Accent3" refType="h" fact="0.4506"/>
                  <dgm:constr type="w" for="ch" forName="Child1Accent3" refType="w" fact="0.0287"/>
                  <dgm:constr type="h" for="ch" forName="Child1Accent3" refType="h" fact="0.0988"/>
                  <dgm:constr type="r" for="ch" forName="Child1Accent4" refType="w" fact="0.8863"/>
                  <dgm:constr type="t" for="ch" forName="Child1Accent4" refType="h" fact="0.4506"/>
                  <dgm:constr type="w" for="ch" forName="Child1Accent4" refType="w" fact="0.0287"/>
                  <dgm:constr type="h" for="ch" forName="Child1Accent4" refType="h" fact="0.0988"/>
                  <dgm:constr type="r" for="ch" forName="Child1Accent5" refType="w" fact="0.943"/>
                  <dgm:constr type="t" for="ch" forName="Child1Accent5" refType="h" fact="0.4506"/>
                  <dgm:constr type="w" for="ch" forName="Child1Accent5" refType="w" fact="0.0287"/>
                  <dgm:constr type="h" for="ch" forName="Child1Accent5" refType="h" fact="0.0988"/>
                  <dgm:constr type="r" for="ch" forName="Child1Accent6" refType="w" fact="0.9998"/>
                  <dgm:constr type="t" for="ch" forName="Child1Accent6" refType="h" fact="0.4506"/>
                  <dgm:constr type="w" for="ch" forName="Child1Accent6" refType="w" fact="0.0287"/>
                  <dgm:constr type="h" for="ch" forName="Child1Accent6" refType="h" fact="0.0988"/>
                  <dgm:constr type="l" for="ch" forName="Child1Accent7" refType="w" fact="0"/>
                  <dgm:constr type="t" for="ch" forName="Child1Accent7" refType="h" fact="0"/>
                  <dgm:constr type="w" for="ch" forName="Child1Accent7" refType="w" fact="0"/>
                  <dgm:constr type="h" for="ch" forName="Child1Accent7" refType="h" fact="0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ParentAccent1" refType="w" fact="0.0287"/>
                  <dgm:constr type="t" for="ch" forName="ParentAccent1" refType="h" fact="0.4506"/>
                  <dgm:constr type="w" for="ch" forName="ParentAccent1" refType="w" fact="0.0287"/>
                  <dgm:constr type="h" for="ch" forName="ParentAccent1" refType="h" fact="0.0988"/>
                  <dgm:constr type="r" for="ch" forName="ParentAccent2" refType="w" fact="0.0813"/>
                  <dgm:constr type="t" for="ch" forName="ParentAccent2" refType="h" fact="0.4506"/>
                  <dgm:constr type="w" for="ch" forName="ParentAccent2" refType="w" fact="0.0287"/>
                  <dgm:constr type="h" for="ch" forName="ParentAccent2" refType="h" fact="0.0988"/>
                  <dgm:constr type="r" for="ch" forName="ParentAccent3" refType="w" fact="0.1339"/>
                  <dgm:constr type="t" for="ch" forName="ParentAccent3" refType="h" fact="0.4506"/>
                  <dgm:constr type="w" for="ch" forName="ParentAccent3" refType="w" fact="0.0287"/>
                  <dgm:constr type="h" for="ch" forName="ParentAccent3" refType="h" fact="0.0988"/>
                  <dgm:constr type="r" for="ch" forName="ParentAccent4" refType="w" fact="0.1864"/>
                  <dgm:constr type="t" for="ch" forName="ParentAccent4" refType="h" fact="0.4506"/>
                  <dgm:constr type="w" for="ch" forName="ParentAccent4" refType="w" fact="0.0287"/>
                  <dgm:constr type="h" for="ch" forName="ParentAccent4" refType="h" fact="0.0988"/>
                  <dgm:constr type="r" for="ch" forName="ParentAccent5" refType="w" fact="0.239"/>
                  <dgm:constr type="t" for="ch" forName="ParentAccent5" refType="h" fact="0.4506"/>
                  <dgm:constr type="w" for="ch" forName="ParentAccent5" refType="w" fact="0.0287"/>
                  <dgm:constr type="h" for="ch" forName="ParentAccent5" refType="h" fact="0.0988"/>
                  <dgm:constr type="r" for="ch" forName="ParentAccent6" refType="w" fact="0.3203"/>
                  <dgm:constr type="t" for="ch" forName="ParentAccent6" refType="h" fact="0.4012"/>
                  <dgm:constr type="w" for="ch" forName="ParentAccent6" refType="w" fact="0.0574"/>
                  <dgm:constr type="h" for="ch" forName="ParentAccent6" refType="h" fact="0.1976"/>
                  <dgm:constr type="r" for="ch" forName="ParentAccent7" refType="w" fact="0.0755"/>
                  <dgm:constr type="t" for="ch" forName="ParentAccent7" refType="h" fact="0.2465"/>
                  <dgm:constr type="w" for="ch" forName="ParentAccent7" refType="w" fact="0.0287"/>
                  <dgm:constr type="h" for="ch" forName="ParentAccent7" refType="h" fact="0.0988"/>
                  <dgm:constr type="r" for="ch" forName="ParentAccent8" refType="w" fact="0.0755"/>
                  <dgm:constr type="t" for="ch" forName="ParentAccent8" refType="h" fact="0.6562"/>
                  <dgm:constr type="w" for="ch" forName="ParentAccent8" refType="w" fact="0.0287"/>
                  <dgm:constr type="h" for="ch" forName="ParentAccent8" refType="h" fact="0.0988"/>
                  <dgm:constr type="r" for="ch" forName="ParentAccent9" refType="w" fact="0.0499"/>
                  <dgm:constr type="t" for="ch" forName="ParentAccent9" refType="h" fact="0.3353"/>
                  <dgm:constr type="w" for="ch" forName="ParentAccent9" refType="w" fact="0.0287"/>
                  <dgm:constr type="h" for="ch" forName="ParentAccent9" refType="h" fact="0.0988"/>
                  <dgm:constr type="r" for="ch" forName="ParentAccent10" refType="w" fact="0.0482"/>
                  <dgm:constr type="t" for="ch" forName="ParentAccent10" refType="h" fact="0.5679"/>
                  <dgm:constr type="w" for="ch" forName="ParentAccent10" refType="w" fact="0.0287"/>
                  <dgm:constr type="h" for="ch" forName="ParentAccent10" refType="h" fact="0.0988"/>
                  <dgm:constr type="r" for="ch" forName="Child1" refType="w"/>
                  <dgm:constr type="t" for="ch" forName="Child1" refType="h" fact="0.1978"/>
                  <dgm:constr type="w" for="ch" forName="Child1" refType="w" fact="0.2544"/>
                  <dgm:constr type="h" for="ch" forName="Child1" refType="h" fact="0.2541"/>
                  <dgm:constr type="r" for="ch" forName="Parent" refType="w" fact="0.6347"/>
                  <dgm:constr type="t" for="ch" forName="Parent" refType="h" fact="0"/>
                  <dgm:constr type="w" for="ch" forName="Parent" refType="w" fact="0.2906"/>
                  <dgm:constr type="h" for="ch" forName="Parent" refType="h"/>
                </dgm:constrLst>
              </dgm:if>
              <dgm:if name="Name17" axis="ch" ptType="node" func="cnt" op="equ" val="2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2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l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l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6564"/>
                  <dgm:constr type="t" for="ch" forName="Child2Accent1" refType="h" fact="0.8153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6932"/>
                  <dgm:constr type="t" for="ch" forName="Child2Accent2" refType="h" fact="0.9392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7545"/>
                  <dgm:constr type="t" for="ch" forName="Child2Accent3" refType="h" fact="0.9392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158"/>
                  <dgm:constr type="t" for="ch" forName="Child2Accent4" refType="h" fact="0.9392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8771"/>
                  <dgm:constr type="t" for="ch" forName="Child2Accent5" refType="h" fact="0.9392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385"/>
                  <dgm:constr type="t" for="ch" forName="Child2Accent6" refType="h" fact="0.9392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.9998"/>
                  <dgm:constr type="t" for="ch" forName="Child2Accent7" refType="h" fact="0.9392"/>
                  <dgm:constr type="w" for="ch" forName="Child2Accent7" refType="w" fact="0.0287"/>
                  <dgm:constr type="h" for="ch" forName="Child2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2" refType="w"/>
                  <dgm:constr type="t" for="ch" forName="Child2" refType="h" fact="0.7822"/>
                  <dgm:constr type="w" for="ch" forName="Child2" refType="w" fact="0.336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8" axis="ch" ptType="node" func="cnt" op="equ" val="3">
                <dgm:alg type="composite">
                  <dgm:param type="ar" val="2.1185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r" for="ch" forName="Child1Accent1" refType="w" fact="0.6564"/>
                  <dgm:constr type="t" for="ch" forName="Child1Accent1" refType="h" fact="0.2211"/>
                  <dgm:constr type="w" for="ch" forName="Child1Accent1" refType="w" fact="0.0574"/>
                  <dgm:constr type="h" for="ch" forName="Child1Accent1" refType="h" fact="0.1217"/>
                  <dgm:constr type="r" for="ch" forName="Child1Accent2" refType="w" fact="0.6932"/>
                  <dgm:constr type="t" for="ch" forName="Child1Accent2" refType="h" fact="0.1569"/>
                  <dgm:constr type="w" for="ch" forName="Child1Accent2" refType="w" fact="0.0287"/>
                  <dgm:constr type="h" for="ch" forName="Child1Accent2" refType="h" fact="0.0608"/>
                  <dgm:constr type="r" for="ch" forName="Child1Accent3" refType="w" fact="0.7545"/>
                  <dgm:constr type="t" for="ch" forName="Child1Accent3" refType="h" fact="0.1569"/>
                  <dgm:constr type="w" for="ch" forName="Child1Accent3" refType="w" fact="0.0287"/>
                  <dgm:constr type="h" for="ch" forName="Child1Accent3" refType="h" fact="0.0608"/>
                  <dgm:constr type="r" for="ch" forName="Child1Accent4" refType="w" fact="0.8158"/>
                  <dgm:constr type="t" for="ch" forName="Child1Accent4" refType="h" fact="0.1569"/>
                  <dgm:constr type="w" for="ch" forName="Child1Accent4" refType="w" fact="0.0287"/>
                  <dgm:constr type="h" for="ch" forName="Child1Accent4" refType="h" fact="0.0608"/>
                  <dgm:constr type="r" for="ch" forName="Child1Accent5" refType="w" fact="0.8771"/>
                  <dgm:constr type="t" for="ch" forName="Child1Accent5" refType="h" fact="0.1569"/>
                  <dgm:constr type="w" for="ch" forName="Child1Accent5" refType="w" fact="0.0287"/>
                  <dgm:constr type="h" for="ch" forName="Child1Accent5" refType="h" fact="0.0608"/>
                  <dgm:constr type="r" for="ch" forName="Child1Accent6" refType="w" fact="0.9385"/>
                  <dgm:constr type="t" for="ch" forName="Child1Accent6" refType="h" fact="0.1569"/>
                  <dgm:constr type="w" for="ch" forName="Child1Accent6" refType="w" fact="0.0287"/>
                  <dgm:constr type="h" for="ch" forName="Child1Accent6" refType="h" fact="0.0608"/>
                  <dgm:constr type="r" for="ch" forName="Child1Accent7" refType="w" fact="0.9998"/>
                  <dgm:constr type="t" for="ch" forName="Child1Accent7" refType="h" fact="0.1569"/>
                  <dgm:constr type="w" for="ch" forName="Child1Accent7" refType="w" fact="0.0287"/>
                  <dgm:constr type="h" for="ch" forName="Child1Accent7" refType="h" fact="0.0608"/>
                  <dgm:constr type="r" for="ch" forName="Child1Accent8" refType="w" fact="0"/>
                  <dgm:constr type="t" for="ch" forName="Child1Accent8" refType="h" fact="0"/>
                  <dgm:constr type="w" for="ch" forName="Child1Accent8" refType="w" fact="0"/>
                  <dgm:constr type="h" for="ch" forName="Child1Accent8" refType="h" fact="0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2Accent1" refType="w" fact="0.716"/>
                  <dgm:constr type="t" for="ch" forName="Child2Accent1" refType="h" fact="0.5207"/>
                  <dgm:constr type="w" for="ch" forName="Child2Accent1" refType="w" fact="0.0574"/>
                  <dgm:constr type="h" for="ch" forName="Child2Accent1" refType="h" fact="0.1217"/>
                  <dgm:constr type="r" for="ch" forName="Child2Accent2" refType="w" fact="0.7728"/>
                  <dgm:constr type="t" for="ch" forName="Child2Accent2" refType="h" fact="0.5511"/>
                  <dgm:constr type="w" for="ch" forName="Child2Accent2" refType="w" fact="0.0287"/>
                  <dgm:constr type="h" for="ch" forName="Child2Accent2" refType="h" fact="0.0608"/>
                  <dgm:constr type="r" for="ch" forName="Child2Accent3" refType="w" fact="0.8295"/>
                  <dgm:constr type="t" for="ch" forName="Child2Accent3" refType="h" fact="0.5511"/>
                  <dgm:constr type="w" for="ch" forName="Child2Accent3" refType="w" fact="0.0287"/>
                  <dgm:constr type="h" for="ch" forName="Child2Accent3" refType="h" fact="0.0608"/>
                  <dgm:constr type="r" for="ch" forName="Child2Accent4" refType="w" fact="0.8863"/>
                  <dgm:constr type="t" for="ch" forName="Child2Accent4" refType="h" fact="0.5511"/>
                  <dgm:constr type="w" for="ch" forName="Child2Accent4" refType="w" fact="0.0287"/>
                  <dgm:constr type="h" for="ch" forName="Child2Accent4" refType="h" fact="0.0608"/>
                  <dgm:constr type="r" for="ch" forName="Child2Accent5" refType="w" fact="0.943"/>
                  <dgm:constr type="t" for="ch" forName="Child2Accent5" refType="h" fact="0.5511"/>
                  <dgm:constr type="w" for="ch" forName="Child2Accent5" refType="w" fact="0.0287"/>
                  <dgm:constr type="h" for="ch" forName="Child2Accent5" refType="h" fact="0.0608"/>
                  <dgm:constr type="r" for="ch" forName="Child2Accent6" refType="w" fact="0.9998"/>
                  <dgm:constr type="t" for="ch" forName="Child2Accent6" refType="h" fact="0.5511"/>
                  <dgm:constr type="w" for="ch" forName="Child2Accent6" refType="w" fact="0.0287"/>
                  <dgm:constr type="h" for="ch" forName="Child2Accent6" refType="h" fact="0.0608"/>
                  <dgm:constr type="r" for="ch" forName="Child2Accent7" refType="w" fact="0"/>
                  <dgm:constr type="t" for="ch" forName="Child2Accent7" refType="h" fact="0"/>
                  <dgm:constr type="w" for="ch" forName="Child2Accent7" refType="w" fact="0"/>
                  <dgm:constr type="h" for="ch" forName="Child2Accent7" refType="h" fact="0"/>
                  <dgm:constr type="r" for="ch" forName="Child3Accent1" refType="w" fact="0.6564"/>
                  <dgm:constr type="t" for="ch" forName="Child3Accent1" refType="h" fact="0.8153"/>
                  <dgm:constr type="w" for="ch" forName="Child3Accent1" refType="w" fact="0.0574"/>
                  <dgm:constr type="h" for="ch" forName="Child3Accent1" refType="h" fact="0.1217"/>
                  <dgm:constr type="r" for="ch" forName="Child3Accent2" refType="w" fact="0.6932"/>
                  <dgm:constr type="t" for="ch" forName="Child3Accent2" refType="h" fact="0.9392"/>
                  <dgm:constr type="w" for="ch" forName="Child3Accent2" refType="w" fact="0.0287"/>
                  <dgm:constr type="h" for="ch" forName="Child3Accent2" refType="h" fact="0.0608"/>
                  <dgm:constr type="r" for="ch" forName="Child3Accent3" refType="w" fact="0.7545"/>
                  <dgm:constr type="t" for="ch" forName="Child3Accent3" refType="h" fact="0.9392"/>
                  <dgm:constr type="w" for="ch" forName="Child3Accent3" refType="w" fact="0.0287"/>
                  <dgm:constr type="h" for="ch" forName="Child3Accent3" refType="h" fact="0.0608"/>
                  <dgm:constr type="r" for="ch" forName="Child3Accent4" refType="w" fact="0.8158"/>
                  <dgm:constr type="t" for="ch" forName="Child3Accent4" refType="h" fact="0.9392"/>
                  <dgm:constr type="w" for="ch" forName="Child3Accent4" refType="w" fact="0.0287"/>
                  <dgm:constr type="h" for="ch" forName="Child3Accent4" refType="h" fact="0.0608"/>
                  <dgm:constr type="r" for="ch" forName="Child3Accent5" refType="w" fact="0.8771"/>
                  <dgm:constr type="t" for="ch" forName="Child3Accent5" refType="h" fact="0.9392"/>
                  <dgm:constr type="w" for="ch" forName="Child3Accent5" refType="w" fact="0.0287"/>
                  <dgm:constr type="h" for="ch" forName="Child3Accent5" refType="h" fact="0.0608"/>
                  <dgm:constr type="r" for="ch" forName="Child3Accent6" refType="w" fact="0.9385"/>
                  <dgm:constr type="t" for="ch" forName="Child3Accent6" refType="h" fact="0.9392"/>
                  <dgm:constr type="w" for="ch" forName="Child3Accent6" refType="w" fact="0.0287"/>
                  <dgm:constr type="h" for="ch" forName="Child3Accent6" refType="h" fact="0.0608"/>
                  <dgm:constr type="r" for="ch" forName="Child3Accent7" refType="w" fact="0.9998"/>
                  <dgm:constr type="t" for="ch" forName="Child3Accent7" refType="h" fact="0.9392"/>
                  <dgm:constr type="w" for="ch" forName="Child3Accent7" refType="w" fact="0.0287"/>
                  <dgm:constr type="h" for="ch" forName="Child3Accent7" refType="h" fact="0.0608"/>
                  <dgm:constr type="r" for="ch" forName="ParentAccent1" refType="w" fact="0.0287"/>
                  <dgm:constr type="t" for="ch" forName="ParentAccent1" refType="h" fact="0.5511"/>
                  <dgm:constr type="w" for="ch" forName="ParentAccent1" refType="w" fact="0.0287"/>
                  <dgm:constr type="h" for="ch" forName="ParentAccent1" refType="h" fact="0.0608"/>
                  <dgm:constr type="r" for="ch" forName="ParentAccent2" refType="w" fact="0.0813"/>
                  <dgm:constr type="t" for="ch" forName="ParentAccent2" refType="h" fact="0.5511"/>
                  <dgm:constr type="w" for="ch" forName="ParentAccent2" refType="w" fact="0.0287"/>
                  <dgm:constr type="h" for="ch" forName="ParentAccent2" refType="h" fact="0.0608"/>
                  <dgm:constr type="r" for="ch" forName="ParentAccent3" refType="w" fact="0.1339"/>
                  <dgm:constr type="t" for="ch" forName="ParentAccent3" refType="h" fact="0.5511"/>
                  <dgm:constr type="w" for="ch" forName="ParentAccent3" refType="w" fact="0.0287"/>
                  <dgm:constr type="h" for="ch" forName="ParentAccent3" refType="h" fact="0.0608"/>
                  <dgm:constr type="r" for="ch" forName="ParentAccent4" refType="w" fact="0.1864"/>
                  <dgm:constr type="t" for="ch" forName="ParentAccent4" refType="h" fact="0.5511"/>
                  <dgm:constr type="w" for="ch" forName="ParentAccent4" refType="w" fact="0.0287"/>
                  <dgm:constr type="h" for="ch" forName="ParentAccent4" refType="h" fact="0.0608"/>
                  <dgm:constr type="r" for="ch" forName="ParentAccent5" refType="w" fact="0.239"/>
                  <dgm:constr type="t" for="ch" forName="ParentAccent5" refType="h" fact="0.5511"/>
                  <dgm:constr type="w" for="ch" forName="ParentAccent5" refType="w" fact="0.0287"/>
                  <dgm:constr type="h" for="ch" forName="ParentAccent5" refType="h" fact="0.0608"/>
                  <dgm:constr type="r" for="ch" forName="ParentAccent6" refType="w" fact="0.3203"/>
                  <dgm:constr type="t" for="ch" forName="ParentAccent6" refType="h" fact="0.5207"/>
                  <dgm:constr type="w" for="ch" forName="ParentAccent6" refType="w" fact="0.0574"/>
                  <dgm:constr type="h" for="ch" forName="ParentAccent6" refType="h" fact="0.1217"/>
                  <dgm:constr type="r" for="ch" forName="ParentAccent7" refType="w" fact="0.0755"/>
                  <dgm:constr type="t" for="ch" forName="ParentAccent7" refType="h" fact="0.4255"/>
                  <dgm:constr type="w" for="ch" forName="ParentAccent7" refType="w" fact="0.0287"/>
                  <dgm:constr type="h" for="ch" forName="ParentAccent7" refType="h" fact="0.0608"/>
                  <dgm:constr type="r" for="ch" forName="ParentAccent8" refType="w" fact="0.0755"/>
                  <dgm:constr type="t" for="ch" forName="ParentAccent8" refType="h" fact="0.6776"/>
                  <dgm:constr type="w" for="ch" forName="ParentAccent8" refType="w" fact="0.0287"/>
                  <dgm:constr type="h" for="ch" forName="ParentAccent8" refType="h" fact="0.0608"/>
                  <dgm:constr type="r" for="ch" forName="ParentAccent9" refType="w" fact="0.0499"/>
                  <dgm:constr type="t" for="ch" forName="ParentAccent9" refType="h" fact="0.4801"/>
                  <dgm:constr type="w" for="ch" forName="ParentAccent9" refType="w" fact="0.0287"/>
                  <dgm:constr type="h" for="ch" forName="ParentAccent9" refType="h" fact="0.0608"/>
                  <dgm:constr type="r" for="ch" forName="ParentAccent10" refType="w" fact="0.0482"/>
                  <dgm:constr type="t" for="ch" forName="ParentAccent10" refType="h" fact="0.6233"/>
                  <dgm:constr type="w" for="ch" forName="ParentAccent10" refType="w" fact="0.0287"/>
                  <dgm:constr type="h" for="ch" forName="ParentAccent10" refType="h" fact="0.0608"/>
                  <dgm:constr type="r" for="ch" forName="Child3" refType="w"/>
                  <dgm:constr type="t" for="ch" forName="Child3" refType="h" fact="0.7822"/>
                  <dgm:constr type="w" for="ch" forName="Child3" refType="w" fact="0.3364"/>
                  <dgm:constr type="h" for="ch" forName="Child3" refType="h" fact="0.1564"/>
                  <dgm:constr type="r" for="ch" forName="Child2" refType="w"/>
                  <dgm:constr type="t" for="ch" forName="Child2" refType="h" fact="0.3955"/>
                  <dgm:constr type="w" for="ch" forName="Child2" refType="w" fact="0.2544"/>
                  <dgm:constr type="h" for="ch" forName="Child2" refType="h" fact="0.1564"/>
                  <dgm:constr type="r" for="ch" forName="Child1" refType="w"/>
                  <dgm:constr type="t" for="ch" forName="Child1" refType="h" fact="0"/>
                  <dgm:constr type="w" for="ch" forName="Child1" refType="w" fact="0.3364"/>
                  <dgm:constr type="h" for="ch" forName="Child1" refType="h" fact="0.1564"/>
                  <dgm:constr type="r" for="ch" forName="Parent" refType="w" fact="0.6347"/>
                  <dgm:constr type="t" for="ch" forName="Parent" refType="h" fact="0.2737"/>
                  <dgm:constr type="w" for="ch" forName="Parent" refType="w" fact="0.2906"/>
                  <dgm:constr type="h" for="ch" forName="Parent" refType="h" fact="0.6157"/>
                </dgm:constrLst>
              </dgm:if>
              <dgm:if name="Name19" axis="ch" ptType="node" func="cnt" op="equ" val="4">
                <dgm:alg type="composite">
                  <dgm:param type="ar" val="1.8304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r" for="ch" forName="Parent" refType="w" fact="0.6229"/>
                  <dgm:constr type="t" for="ch" forName="Parent" refType="h" fact="0.2946"/>
                  <dgm:constr type="w" for="ch" forName="Parent" refType="w" fact="0.2862"/>
                  <dgm:constr type="h" for="ch" forName="Parent" refType="h" fact="0.5239"/>
                  <dgm:constr type="r" for="ch" forName="Child1Accent1" refType="w" fact="0.6096"/>
                  <dgm:constr type="t" for="ch" forName="Child1Accent1" refType="h" fact="0.2104"/>
                  <dgm:constr type="w" for="ch" forName="Child1Accent1" refType="w" fact="0.0566"/>
                  <dgm:constr type="h" for="ch" forName="Child1Accent1" refType="h" fact="0.1035"/>
                  <dgm:constr type="r" for="ch" forName="Child1Accent3" refType="w" fact="0.6999"/>
                  <dgm:constr type="t" for="ch" forName="Child1Accent3" refType="h" fact="0.128"/>
                  <dgm:constr type="w" for="ch" forName="Child1Accent3" refType="w" fact="0.0283"/>
                  <dgm:constr type="h" for="ch" forName="Child1Accent3" refType="h" fact="0.0518"/>
                  <dgm:constr type="r" for="ch" forName="Child1Accent4" refType="w" fact="0.7582"/>
                  <dgm:constr type="t" for="ch" forName="Child1Accent4" refType="h" fact="0.128"/>
                  <dgm:constr type="w" for="ch" forName="Child1Accent4" refType="w" fact="0.0283"/>
                  <dgm:constr type="h" for="ch" forName="Child1Accent4" refType="h" fact="0.0518"/>
                  <dgm:constr type="r" for="ch" forName="Child1Accent5" refType="w" fact="0.8165"/>
                  <dgm:constr type="t" for="ch" forName="Child1Accent5" refType="h" fact="0.128"/>
                  <dgm:constr type="w" for="ch" forName="Child1Accent5" refType="w" fact="0.0283"/>
                  <dgm:constr type="h" for="ch" forName="Child1Accent5" refType="h" fact="0.0518"/>
                  <dgm:constr type="r" for="ch" forName="Child1Accent6" refType="w" fact="0.8748"/>
                  <dgm:constr type="t" for="ch" forName="Child1Accent6" refType="h" fact="0.128"/>
                  <dgm:constr type="w" for="ch" forName="Child1Accent6" refType="w" fact="0.0283"/>
                  <dgm:constr type="h" for="ch" forName="Child1Accent6" refType="h" fact="0.0518"/>
                  <dgm:constr type="r" for="ch" forName="Child3Accent1" refType="w" fact="0.6842"/>
                  <dgm:constr type="t" for="ch" forName="Child3Accent1" refType="h" fact="0.6212"/>
                  <dgm:constr type="w" for="ch" forName="Child3Accent1" refType="w" fact="0.0566"/>
                  <dgm:constr type="h" for="ch" forName="Child3Accent1" refType="h" fact="0.1035"/>
                  <dgm:constr type="r" for="ch" forName="Child3Accent2" refType="w" fact="0.7311"/>
                  <dgm:constr type="t" for="ch" forName="Child3Accent2" refType="h" fact="0.6828"/>
                  <dgm:constr type="w" for="ch" forName="Child3Accent2" refType="w" fact="0.0283"/>
                  <dgm:constr type="h" for="ch" forName="Child3Accent2" refType="h" fact="0.0518"/>
                  <dgm:constr type="r" for="ch" forName="Child3Accent4" refType="w" fact="0.8386"/>
                  <dgm:constr type="t" for="ch" forName="Child3Accent4" refType="h" fact="0.6828"/>
                  <dgm:constr type="w" for="ch" forName="Child3Accent4" refType="w" fact="0.0283"/>
                  <dgm:constr type="h" for="ch" forName="Child3Accent4" refType="h" fact="0.0518"/>
                  <dgm:constr type="r" for="ch" forName="Child3Accent5" refType="w" fact="0.8923"/>
                  <dgm:constr type="t" for="ch" forName="Child3Accent5" refType="h" fact="0.6828"/>
                  <dgm:constr type="w" for="ch" forName="Child3Accent5" refType="w" fact="0.0283"/>
                  <dgm:constr type="h" for="ch" forName="Child3Accent5" refType="h" fact="0.0518"/>
                  <dgm:constr type="r" for="ch" forName="Child1Accent7" refType="w" fact="0.9332"/>
                  <dgm:constr type="t" for="ch" forName="Child1Accent7" refType="h" fact="0.128"/>
                  <dgm:constr type="w" for="ch" forName="Child1Accent7" refType="w" fact="0.0283"/>
                  <dgm:constr type="h" for="ch" forName="Child1Accent7" refType="h" fact="0.0518"/>
                  <dgm:constr type="r" for="ch" forName="Child3Accent6" refType="w" fact="0.9461"/>
                  <dgm:constr type="t" for="ch" forName="Child3Accent6" refType="h" fact="0.6828"/>
                  <dgm:constr type="w" for="ch" forName="Child3Accent6" refType="w" fact="0.0283"/>
                  <dgm:constr type="h" for="ch" forName="Child3Accent6" refType="h" fact="0.0518"/>
                  <dgm:constr type="r" for="ch" forName="Child1Accent8" refType="w" fact="0.9915"/>
                  <dgm:constr type="t" for="ch" forName="Child1Accent8" refType="h" fact="0.128"/>
                  <dgm:constr type="w" for="ch" forName="Child1Accent8" refType="w" fact="0.0283"/>
                  <dgm:constr type="h" for="ch" forName="Child1Accent8" refType="h" fact="0.0518"/>
                  <dgm:constr type="r" for="ch" forName="Child1Accent9" refType="w" fact="0"/>
                  <dgm:constr type="t" for="ch" forName="Child1Accent9" refType="h" fact="0"/>
                  <dgm:constr type="w" for="ch" forName="Child1Accent9" refType="w" fact="0"/>
                  <dgm:constr type="h" for="ch" forName="Child1Accent9" refType="h" fact="0"/>
                  <dgm:constr type="r" for="ch" forName="Child3Accent7" refType="w" fact="0.9998"/>
                  <dgm:constr type="t" for="ch" forName="Child3Accent7" refType="h" fact="0.6828"/>
                  <dgm:constr type="w" for="ch" forName="Child3Accent7" refType="w" fact="0.0283"/>
                  <dgm:constr type="h" for="ch" forName="Child3Accent7" refType="h" fact="0.0518"/>
                  <dgm:constr type="r" for="ch" forName="Child4Accent1" refType="w" fact="0.6096"/>
                  <dgm:constr type="t" for="ch" forName="Child4Accent1" refType="h" fact="0.8"/>
                  <dgm:constr type="w" for="ch" forName="Child4Accent1" refType="w" fact="0.0566"/>
                  <dgm:constr type="h" for="ch" forName="Child4Accent1" refType="h" fact="0.1035"/>
                  <dgm:constr type="r" for="ch" forName="Child4Accent3" refType="w" fact="0.7002"/>
                  <dgm:constr type="t" for="ch" forName="Child4Accent3" refType="h" fact="0.9482"/>
                  <dgm:constr type="w" for="ch" forName="Child4Accent3" refType="w" fact="0.0283"/>
                  <dgm:constr type="h" for="ch" forName="Child4Accent3" refType="h" fact="0.0518"/>
                  <dgm:constr type="r" for="ch" forName="Child4Accent4" refType="w" fact="0.7585"/>
                  <dgm:constr type="t" for="ch" forName="Child4Accent4" refType="h" fact="0.9482"/>
                  <dgm:constr type="w" for="ch" forName="Child4Accent4" refType="w" fact="0.0283"/>
                  <dgm:constr type="h" for="ch" forName="Child4Accent4" refType="h" fact="0.0518"/>
                  <dgm:constr type="r" for="ch" forName="Child4Accent5" refType="w" fact="0.8167"/>
                  <dgm:constr type="t" for="ch" forName="Child4Accent5" refType="h" fact="0.9482"/>
                  <dgm:constr type="w" for="ch" forName="Child4Accent5" refType="w" fact="0.0283"/>
                  <dgm:constr type="h" for="ch" forName="Child4Accent5" refType="h" fact="0.0518"/>
                  <dgm:constr type="r" for="ch" forName="Child4Accent6" refType="w" fact="0.8749"/>
                  <dgm:constr type="t" for="ch" forName="Child4Accent6" refType="h" fact="0.9482"/>
                  <dgm:constr type="w" for="ch" forName="Child4Accent6" refType="w" fact="0.0283"/>
                  <dgm:constr type="h" for="ch" forName="Child4Accent6" refType="h" fact="0.0518"/>
                  <dgm:constr type="r" for="ch" forName="Child4Accent7" refType="w" fact="0.9332"/>
                  <dgm:constr type="t" for="ch" forName="Child4Accent7" refType="h" fact="0.9482"/>
                  <dgm:constr type="w" for="ch" forName="Child4Accent7" refType="w" fact="0.0283"/>
                  <dgm:constr type="h" for="ch" forName="Child4Accent7" refType="h" fact="0.0518"/>
                  <dgm:constr type="r" for="ch" forName="Child4Accent8" refType="w" fact="0.9914"/>
                  <dgm:constr type="t" for="ch" forName="Child4Accent8" refType="h" fact="0.9482"/>
                  <dgm:constr type="w" for="ch" forName="Child4Accent8" refType="w" fact="0.0283"/>
                  <dgm:constr type="h" for="ch" forName="Child4Accent8" refType="h" fact="0.0518"/>
                  <dgm:constr type="r" for="ch" forName="Child2Accent1" refType="w" fact="0.6842"/>
                  <dgm:constr type="t" for="ch" forName="Child2Accent1" refType="h" fact="0.3725"/>
                  <dgm:constr type="w" for="ch" forName="Child2Accent1" refType="w" fact="0.0566"/>
                  <dgm:constr type="h" for="ch" forName="Child2Accent1" refType="h" fact="0.1035"/>
                  <dgm:constr type="r" for="ch" forName="Child4Accent2" refType="w" fact="0.642"/>
                  <dgm:constr type="t" for="ch" forName="Child4Accent2" refType="h" fact="0.8993"/>
                  <dgm:constr type="w" for="ch" forName="Child4Accent2" refType="w" fact="0.0283"/>
                  <dgm:constr type="h" for="ch" forName="Child4Accent2" refType="h" fact="0.0518"/>
                  <dgm:constr type="r" for="ch" forName="Child1Accent2" refType="w" fact="0.6415"/>
                  <dgm:constr type="t" for="ch" forName="Child1Accent2" refType="h" fact="0.162"/>
                  <dgm:constr type="w" for="ch" forName="Child1Accent2" refType="w" fact="0.0283"/>
                  <dgm:constr type="h" for="ch" forName="Child1Accent2" refType="h" fact="0.0518"/>
                  <dgm:constr type="r" for="ch" forName="Child3Accent3" refType="w" fact="0.7849"/>
                  <dgm:constr type="t" for="ch" forName="Child3Accent3" refType="h" fact="0.6828"/>
                  <dgm:constr type="w" for="ch" forName="Child3Accent3" refType="w" fact="0.0283"/>
                  <dgm:constr type="h" for="ch" forName="Child3Accent3" refType="h" fact="0.0518"/>
                  <dgm:constr type="r" for="ch" forName="Child2Accent2" refType="w" fact="0.7311"/>
                  <dgm:constr type="t" for="ch" forName="Child2Accent2" refType="h" fact="0.3937"/>
                  <dgm:constr type="w" for="ch" forName="Child2Accent2" refType="w" fact="0.0283"/>
                  <dgm:constr type="h" for="ch" forName="Child2Accent2" refType="h" fact="0.0518"/>
                  <dgm:constr type="r" for="ch" forName="Child2Accent4" refType="w" fact="0.8386"/>
                  <dgm:constr type="t" for="ch" forName="Child2Accent4" refType="h" fact="0.3937"/>
                  <dgm:constr type="w" for="ch" forName="Child2Accent4" refType="w" fact="0.0283"/>
                  <dgm:constr type="h" for="ch" forName="Child2Accent4" refType="h" fact="0.0518"/>
                  <dgm:constr type="r" for="ch" forName="Child2Accent5" refType="w" fact="0.8923"/>
                  <dgm:constr type="t" for="ch" forName="Child2Accent5" refType="h" fact="0.3937"/>
                  <dgm:constr type="w" for="ch" forName="Child2Accent5" refType="w" fact="0.0283"/>
                  <dgm:constr type="h" for="ch" forName="Child2Accent5" refType="h" fact="0.0518"/>
                  <dgm:constr type="r" for="ch" forName="Child2Accent6" refType="w" fact="0.9461"/>
                  <dgm:constr type="t" for="ch" forName="Child2Accent6" refType="h" fact="0.3937"/>
                  <dgm:constr type="w" for="ch" forName="Child2Accent6" refType="w" fact="0.0283"/>
                  <dgm:constr type="h" for="ch" forName="Child2Accent6" refType="h" fact="0.0518"/>
                  <dgm:constr type="r" for="ch" forName="Child2Accent7" refType="w" fact="0.9998"/>
                  <dgm:constr type="t" for="ch" forName="Child2Accent7" refType="h" fact="0.3937"/>
                  <dgm:constr type="w" for="ch" forName="Child2Accent7" refType="w" fact="0.0283"/>
                  <dgm:constr type="h" for="ch" forName="Child2Accent7" refType="h" fact="0.0518"/>
                  <dgm:constr type="r" for="ch" forName="Child2Accent3" refType="w" fact="0.7849"/>
                  <dgm:constr type="t" for="ch" forName="Child2Accent3" refType="h" fact="0.3937"/>
                  <dgm:constr type="w" for="ch" forName="Child2Accent3" refType="w" fact="0.0283"/>
                  <dgm:constr type="h" for="ch" forName="Child2Accent3" refType="h" fact="0.0518"/>
                  <dgm:constr type="r" for="ch" forName="ParentAccent1" refType="w" fact="0.0283"/>
                  <dgm:constr type="t" for="ch" forName="ParentAccent1" refType="h" fact="0.5316"/>
                  <dgm:constr type="w" for="ch" forName="ParentAccent1" refType="w" fact="0.0283"/>
                  <dgm:constr type="h" for="ch" forName="ParentAccent1" refType="h" fact="0.0518"/>
                  <dgm:constr type="r" for="ch" forName="ParentAccent2" refType="w" fact="0.0801"/>
                  <dgm:constr type="t" for="ch" forName="ParentAccent2" refType="h" fact="0.5316"/>
                  <dgm:constr type="w" for="ch" forName="ParentAccent2" refType="w" fact="0.0283"/>
                  <dgm:constr type="h" for="ch" forName="ParentAccent2" refType="h" fact="0.0518"/>
                  <dgm:constr type="r" for="ch" forName="ParentAccent3" refType="w" fact="0.1318"/>
                  <dgm:constr type="t" for="ch" forName="ParentAccent3" refType="h" fact="0.5316"/>
                  <dgm:constr type="w" for="ch" forName="ParentAccent3" refType="w" fact="0.0283"/>
                  <dgm:constr type="h" for="ch" forName="ParentAccent3" refType="h" fact="0.0518"/>
                  <dgm:constr type="r" for="ch" forName="ParentAccent4" refType="w" fact="0.1836"/>
                  <dgm:constr type="t" for="ch" forName="ParentAccent4" refType="h" fact="0.5316"/>
                  <dgm:constr type="w" for="ch" forName="ParentAccent4" refType="w" fact="0.0283"/>
                  <dgm:constr type="h" for="ch" forName="ParentAccent4" refType="h" fact="0.0518"/>
                  <dgm:constr type="r" for="ch" forName="ParentAccent5" refType="w" fact="0.2354"/>
                  <dgm:constr type="t" for="ch" forName="ParentAccent5" refType="h" fact="0.5316"/>
                  <dgm:constr type="w" for="ch" forName="ParentAccent5" refType="w" fact="0.0283"/>
                  <dgm:constr type="h" for="ch" forName="ParentAccent5" refType="h" fact="0.0518"/>
                  <dgm:constr type="r" for="ch" forName="ParentAccent6" refType="w" fact="0.3154"/>
                  <dgm:constr type="t" for="ch" forName="ParentAccent6" refType="h" fact="0.5057"/>
                  <dgm:constr type="w" for="ch" forName="ParentAccent6" refType="w" fact="0.0566"/>
                  <dgm:constr type="h" for="ch" forName="ParentAccent6" refType="h" fact="0.1035"/>
                  <dgm:constr type="r" for="ch" forName="ParentAccent7" refType="w" fact="0.0744"/>
                  <dgm:constr type="t" for="ch" forName="ParentAccent7" refType="h" fact="0.4247"/>
                  <dgm:constr type="w" for="ch" forName="ParentAccent7" refType="w" fact="0.0283"/>
                  <dgm:constr type="h" for="ch" forName="ParentAccent7" refType="h" fact="0.0518"/>
                  <dgm:constr type="r" for="ch" forName="ParentAccent8" refType="w" fact="0.0744"/>
                  <dgm:constr type="t" for="ch" forName="ParentAccent8" refType="h" fact="0.6392"/>
                  <dgm:constr type="w" for="ch" forName="ParentAccent8" refType="w" fact="0.0283"/>
                  <dgm:constr type="h" for="ch" forName="ParentAccent8" refType="h" fact="0.0518"/>
                  <dgm:constr type="r" for="ch" forName="ParentAccent9" refType="w" fact="0.0491"/>
                  <dgm:constr type="t" for="ch" forName="ParentAccent9" refType="h" fact="0.4712"/>
                  <dgm:constr type="w" for="ch" forName="ParentAccent9" refType="w" fact="0.0283"/>
                  <dgm:constr type="h" for="ch" forName="ParentAccent9" refType="h" fact="0.0518"/>
                  <dgm:constr type="r" for="ch" forName="ParentAccent10" refType="w" fact="0.0475"/>
                  <dgm:constr type="t" for="ch" forName="ParentAccent10" refType="h" fact="0.593"/>
                  <dgm:constr type="w" for="ch" forName="ParentAccent10" refType="w" fact="0.0283"/>
                  <dgm:constr type="h" for="ch" forName="ParentAccent10" refType="h" fact="0.0518"/>
                  <dgm:constr type="r" for="ch" forName="Child4" refType="w" fact="0.9919"/>
                  <dgm:constr type="t" for="ch" forName="Child4" refType="h" fact="0.8184"/>
                  <dgm:constr type="w" for="ch" forName="Child4" refType="w" fact="0.3192"/>
                  <dgm:constr type="h" for="ch" forName="Child4" refType="h" fact="0.1294"/>
                  <dgm:constr type="r" for="ch" forName="Child3" refType="w"/>
                  <dgm:constr type="t" for="ch" forName="Child3" refType="h" fact="0.5547"/>
                  <dgm:constr type="w" for="ch" forName="Child3" refType="w" fact="0.297"/>
                  <dgm:constr type="h" for="ch" forName="Child3" refType="h" fact="0.1294"/>
                  <dgm:constr type="r" for="ch" forName="Child2" refType="w"/>
                  <dgm:constr type="t" for="ch" forName="Child2" refType="h" fact="0.2662"/>
                  <dgm:constr type="w" for="ch" forName="Child2" refType="w" fact="0.297"/>
                  <dgm:constr type="h" for="ch" forName="Child2" refType="h" fact="0.1294"/>
                  <dgm:constr type="r" for="ch" forName="Child1" refType="w" fact="0.9919"/>
                  <dgm:constr type="t" for="ch" forName="Child1" refType="h" fact="0"/>
                  <dgm:constr type="w" for="ch" forName="Child1" refType="w" fact="0.3192"/>
                  <dgm:constr type="h" for="ch" forName="Child1" refType="h" fact="0.1294"/>
                </dgm:constrLst>
              </dgm:if>
              <dgm:else name="Name20">
                <dgm:alg type="composite">
                  <dgm:param type="ar" val="1.3278"/>
                </dgm:alg>
                <dgm:constrLst>
                  <dgm:constr type="primFontSz" for="des" forName="Child1" val="65"/>
                  <dgm:constr type="primFontSz" for="des" forName="Child1" refType="primFontSz" refFor="des" refForName="Parent" op="lte"/>
                  <dgm:constr type="primFontSz" for="des" forName="Child2" refType="primFontSz" refFor="des" refForName="Parent" op="lte"/>
                  <dgm:constr type="primFontSz" for="des" forName="Child3" refType="primFontSz" refFor="des" refForName="Parent" op="lte"/>
                  <dgm:constr type="primFontSz" for="des" forName="Child4" refType="primFontSz" refFor="des" refForName="Parent" op="lte"/>
                  <dgm:constr type="primFontSz" for="des" forName="Child5" refType="primFontSz" refFor="des" refForName="Parent" op="lte"/>
                  <dgm:constr type="primFontSz" for="des" forName="Child2" refType="primFontSz" refFor="des" refForName="Child1" op="equ"/>
                  <dgm:constr type="primFontSz" for="des" forName="Child3" refType="primFontSz" refFor="des" refForName="Child1" op="equ"/>
                  <dgm:constr type="primFontSz" for="des" forName="Child4" refType="primFontSz" refFor="des" refForName="Child1" op="equ"/>
                  <dgm:constr type="primFontSz" for="des" forName="Child5" refType="primFontSz" refFor="des" refForName="Child1" op="equ"/>
                  <dgm:constr type="r" for="ch" forName="Child2Accent1" refType="w" fact="0.6564"/>
                  <dgm:constr type="t" for="ch" forName="Child2Accent1" refType="h" fact="0.3184"/>
                  <dgm:constr type="w" for="ch" forName="Child2Accent1" refType="w" fact="0.0574"/>
                  <dgm:constr type="h" for="ch" forName="Child2Accent1" refType="h" fact="0.0763"/>
                  <dgm:constr type="r" for="ch" forName="Child2Accent2" refType="w" fact="0.6932"/>
                  <dgm:constr type="t" for="ch" forName="Child2Accent2" refType="h" fact="0.2781"/>
                  <dgm:constr type="w" for="ch" forName="Child2Accent2" refType="w" fact="0.0287"/>
                  <dgm:constr type="h" for="ch" forName="Child2Accent2" refType="h" fact="0.0381"/>
                  <dgm:constr type="r" for="ch" forName="Child2Accent3" refType="w" fact="0.7545"/>
                  <dgm:constr type="t" for="ch" forName="Child2Accent3" refType="h" fact="0.2781"/>
                  <dgm:constr type="w" for="ch" forName="Child2Accent3" refType="w" fact="0.0287"/>
                  <dgm:constr type="h" for="ch" forName="Child2Accent3" refType="h" fact="0.0381"/>
                  <dgm:constr type="r" for="ch" forName="Child2Accent4" refType="w" fact="0.8158"/>
                  <dgm:constr type="t" for="ch" forName="Child2Accent4" refType="h" fact="0.2781"/>
                  <dgm:constr type="w" for="ch" forName="Child2Accent4" refType="w" fact="0.0287"/>
                  <dgm:constr type="h" for="ch" forName="Child2Accent4" refType="h" fact="0.0381"/>
                  <dgm:constr type="r" for="ch" forName="Child2Accent5" refType="w" fact="0.8771"/>
                  <dgm:constr type="t" for="ch" forName="Child2Accent5" refType="h" fact="0.2781"/>
                  <dgm:constr type="w" for="ch" forName="Child2Accent5" refType="w" fact="0.0287"/>
                  <dgm:constr type="h" for="ch" forName="Child2Accent5" refType="h" fact="0.0381"/>
                  <dgm:constr type="r" for="ch" forName="Child2Accent6" refType="w" fact="0.9385"/>
                  <dgm:constr type="t" for="ch" forName="Child2Accent6" refType="h" fact="0.2781"/>
                  <dgm:constr type="w" for="ch" forName="Child2Accent6" refType="w" fact="0.0287"/>
                  <dgm:constr type="h" for="ch" forName="Child2Accent6" refType="h" fact="0.0381"/>
                  <dgm:constr type="r" for="ch" forName="Child2Accent7" refType="w" fact="0.9998"/>
                  <dgm:constr type="t" for="ch" forName="Child2Accent7" refType="h" fact="0.2781"/>
                  <dgm:constr type="w" for="ch" forName="Child2Accent7" refType="w" fact="0.0287"/>
                  <dgm:constr type="h" for="ch" forName="Child2Accent7" refType="h" fact="0.0381"/>
                  <dgm:constr type="r" for="ch" forName="Child3Accent1" refType="w" fact="0.716"/>
                  <dgm:constr type="t" for="ch" forName="Child3Accent1" refType="h" fact="0.5061"/>
                  <dgm:constr type="w" for="ch" forName="Child3Accent1" refType="w" fact="0.0574"/>
                  <dgm:constr type="h" for="ch" forName="Child3Accent1" refType="h" fact="0.0763"/>
                  <dgm:constr type="r" for="ch" forName="Child3Accent2" refType="w" fact="0.7728"/>
                  <dgm:constr type="t" for="ch" forName="Child3Accent2" refType="h" fact="0.5252"/>
                  <dgm:constr type="w" for="ch" forName="Child3Accent2" refType="w" fact="0.0287"/>
                  <dgm:constr type="h" for="ch" forName="Child3Accent2" refType="h" fact="0.0381"/>
                  <dgm:constr type="r" for="ch" forName="Child3Accent3" refType="w" fact="0.8295"/>
                  <dgm:constr type="t" for="ch" forName="Child3Accent3" refType="h" fact="0.5252"/>
                  <dgm:constr type="w" for="ch" forName="Child3Accent3" refType="w" fact="0.0287"/>
                  <dgm:constr type="h" for="ch" forName="Child3Accent3" refType="h" fact="0.0381"/>
                  <dgm:constr type="r" for="ch" forName="Child3Accent4" refType="w" fact="0.8863"/>
                  <dgm:constr type="t" for="ch" forName="Child3Accent4" refType="h" fact="0.5252"/>
                  <dgm:constr type="w" for="ch" forName="Child3Accent4" refType="w" fact="0.0287"/>
                  <dgm:constr type="h" for="ch" forName="Child3Accent4" refType="h" fact="0.0381"/>
                  <dgm:constr type="r" for="ch" forName="Child3Accent5" refType="w" fact="0.943"/>
                  <dgm:constr type="t" for="ch" forName="Child3Accent5" refType="h" fact="0.5252"/>
                  <dgm:constr type="w" for="ch" forName="Child3Accent5" refType="w" fact="0.0287"/>
                  <dgm:constr type="h" for="ch" forName="Child3Accent5" refType="h" fact="0.0381"/>
                  <dgm:constr type="r" for="ch" forName="Child3Accent6" refType="w" fact="0.9998"/>
                  <dgm:constr type="t" for="ch" forName="Child3Accent6" refType="h" fact="0.5252"/>
                  <dgm:constr type="w" for="ch" forName="Child3Accent6" refType="w" fact="0.0287"/>
                  <dgm:constr type="h" for="ch" forName="Child3Accent6" refType="h" fact="0.0381"/>
                  <dgm:constr type="r" for="ch" forName="Child3Accent7" refType="w" fact="0"/>
                  <dgm:constr type="t" for="ch" forName="Child3Accent7" refType="h" fact="0"/>
                  <dgm:constr type="w" for="ch" forName="Child3Accent7" refType="w" fact="0"/>
                  <dgm:constr type="h" for="ch" forName="Child3Accent7" refType="h" fact="0"/>
                  <dgm:constr type="r" for="ch" forName="Child4Accent1" refType="w" fact="0.6564"/>
                  <dgm:constr type="t" for="ch" forName="Child4Accent1" refType="h" fact="0.6908"/>
                  <dgm:constr type="w" for="ch" forName="Child4Accent1" refType="w" fact="0.0574"/>
                  <dgm:constr type="h" for="ch" forName="Child4Accent1" refType="h" fact="0.0763"/>
                  <dgm:constr type="r" for="ch" forName="Child4Accent2" refType="w" fact="0.6932"/>
                  <dgm:constr type="t" for="ch" forName="Child4Accent2" refType="h" fact="0.7684"/>
                  <dgm:constr type="w" for="ch" forName="Child4Accent2" refType="w" fact="0.0287"/>
                  <dgm:constr type="h" for="ch" forName="Child4Accent2" refType="h" fact="0.0381"/>
                  <dgm:constr type="r" for="ch" forName="Child4Accent3" refType="w" fact="0.7545"/>
                  <dgm:constr type="t" for="ch" forName="Child4Accent3" refType="h" fact="0.7684"/>
                  <dgm:constr type="w" for="ch" forName="Child4Accent3" refType="w" fact="0.0287"/>
                  <dgm:constr type="h" for="ch" forName="Child4Accent3" refType="h" fact="0.0381"/>
                  <dgm:constr type="r" for="ch" forName="Child4Accent4" refType="w" fact="0.8158"/>
                  <dgm:constr type="t" for="ch" forName="Child4Accent4" refType="h" fact="0.7684"/>
                  <dgm:constr type="w" for="ch" forName="Child4Accent4" refType="w" fact="0.0287"/>
                  <dgm:constr type="h" for="ch" forName="Child4Accent4" refType="h" fact="0.0381"/>
                  <dgm:constr type="r" for="ch" forName="Child4Accent5" refType="w" fact="0.8771"/>
                  <dgm:constr type="t" for="ch" forName="Child4Accent5" refType="h" fact="0.7684"/>
                  <dgm:constr type="w" for="ch" forName="Child4Accent5" refType="w" fact="0.0287"/>
                  <dgm:constr type="h" for="ch" forName="Child4Accent5" refType="h" fact="0.0381"/>
                  <dgm:constr type="r" for="ch" forName="Child4Accent6" refType="w" fact="0.9385"/>
                  <dgm:constr type="t" for="ch" forName="Child4Accent6" refType="h" fact="0.7684"/>
                  <dgm:constr type="w" for="ch" forName="Child4Accent6" refType="w" fact="0.0287"/>
                  <dgm:constr type="h" for="ch" forName="Child4Accent6" refType="h" fact="0.0381"/>
                  <dgm:constr type="r" for="ch" forName="Child4Accent7" refType="w" fact="0.9998"/>
                  <dgm:constr type="t" for="ch" forName="Child4Accent7" refType="h" fact="0.7684"/>
                  <dgm:constr type="w" for="ch" forName="Child4Accent7" refType="w" fact="0.0287"/>
                  <dgm:constr type="h" for="ch" forName="Child4Accent7" refType="h" fact="0.0381"/>
                  <dgm:constr type="r" for="ch" forName="Child4Accent8" refType="w" fact="0"/>
                  <dgm:constr type="t" for="ch" forName="Child4Accent8" refType="h" fact="0"/>
                  <dgm:constr type="w" for="ch" forName="Child4Accent8" refType="w" fact="0"/>
                  <dgm:constr type="h" for="ch" forName="Child4Accent8" refType="h" fact="0"/>
                  <dgm:constr type="r" for="ch" forName="ParentAccent1" refType="w" fact="0.0287"/>
                  <dgm:constr type="t" for="ch" forName="ParentAccent1" refType="h" fact="0.5252"/>
                  <dgm:constr type="w" for="ch" forName="ParentAccent1" refType="w" fact="0.0287"/>
                  <dgm:constr type="h" for="ch" forName="ParentAccent1" refType="h" fact="0.0381"/>
                  <dgm:constr type="r" for="ch" forName="ParentAccent2" refType="w" fact="0.0813"/>
                  <dgm:constr type="t" for="ch" forName="ParentAccent2" refType="h" fact="0.5252"/>
                  <dgm:constr type="w" for="ch" forName="ParentAccent2" refType="w" fact="0.0287"/>
                  <dgm:constr type="h" for="ch" forName="ParentAccent2" refType="h" fact="0.0381"/>
                  <dgm:constr type="r" for="ch" forName="ParentAccent3" refType="w" fact="0.1339"/>
                  <dgm:constr type="t" for="ch" forName="ParentAccent3" refType="h" fact="0.5252"/>
                  <dgm:constr type="w" for="ch" forName="ParentAccent3" refType="w" fact="0.0287"/>
                  <dgm:constr type="h" for="ch" forName="ParentAccent3" refType="h" fact="0.0381"/>
                  <dgm:constr type="r" for="ch" forName="ParentAccent4" refType="w" fact="0.1864"/>
                  <dgm:constr type="t" for="ch" forName="ParentAccent4" refType="h" fact="0.5252"/>
                  <dgm:constr type="w" for="ch" forName="ParentAccent4" refType="w" fact="0.0287"/>
                  <dgm:constr type="h" for="ch" forName="ParentAccent4" refType="h" fact="0.0381"/>
                  <dgm:constr type="r" for="ch" forName="ParentAccent5" refType="w" fact="0.239"/>
                  <dgm:constr type="t" for="ch" forName="ParentAccent5" refType="h" fact="0.5252"/>
                  <dgm:constr type="w" for="ch" forName="ParentAccent5" refType="w" fact="0.0287"/>
                  <dgm:constr type="h" for="ch" forName="ParentAccent5" refType="h" fact="0.0381"/>
                  <dgm:constr type="r" for="ch" forName="ParentAccent6" refType="w" fact="0.3203"/>
                  <dgm:constr type="t" for="ch" forName="ParentAccent6" refType="h" fact="0.5061"/>
                  <dgm:constr type="w" for="ch" forName="ParentAccent6" refType="w" fact="0.0574"/>
                  <dgm:constr type="h" for="ch" forName="ParentAccent6" refType="h" fact="0.0763"/>
                  <dgm:constr type="r" for="ch" forName="ParentAccent7" refType="w" fact="0.0755"/>
                  <dgm:constr type="t" for="ch" forName="ParentAccent7" refType="h" fact="0.4464"/>
                  <dgm:constr type="w" for="ch" forName="ParentAccent7" refType="w" fact="0.0287"/>
                  <dgm:constr type="h" for="ch" forName="ParentAccent7" refType="h" fact="0.0381"/>
                  <dgm:constr type="r" for="ch" forName="ParentAccent8" refType="w" fact="0.0755"/>
                  <dgm:constr type="t" for="ch" forName="ParentAccent8" refType="h" fact="0.6045"/>
                  <dgm:constr type="w" for="ch" forName="ParentAccent8" refType="w" fact="0.0287"/>
                  <dgm:constr type="h" for="ch" forName="ParentAccent8" refType="h" fact="0.0381"/>
                  <dgm:constr type="r" for="ch" forName="ParentAccent9" refType="w" fact="0.0499"/>
                  <dgm:constr type="t" for="ch" forName="ParentAccent9" refType="h" fact="0.4807"/>
                  <dgm:constr type="w" for="ch" forName="ParentAccent9" refType="w" fact="0.0287"/>
                  <dgm:constr type="h" for="ch" forName="ParentAccent9" refType="h" fact="0.0381"/>
                  <dgm:constr type="r" for="ch" forName="ParentAccent10" refType="w" fact="0.0482"/>
                  <dgm:constr type="t" for="ch" forName="ParentAccent10" refType="h" fact="0.5705"/>
                  <dgm:constr type="w" for="ch" forName="ParentAccent10" refType="w" fact="0.0287"/>
                  <dgm:constr type="h" for="ch" forName="ParentAccent10" refType="h" fact="0.0381"/>
                  <dgm:constr type="r" for="ch" forName="Child1Accent1" refType="w" fact="0.5181"/>
                  <dgm:constr type="t" for="ch" forName="Child1Accent1" refType="h" fact="0.2457"/>
                  <dgm:constr type="w" for="ch" forName="Child1Accent1" refType="w" fact="0.0574"/>
                  <dgm:constr type="h" for="ch" forName="Child1Accent1" refType="h" fact="0.0763"/>
                  <dgm:constr type="r" for="ch" forName="Child1Accent2" refType="w" fact="0.5542"/>
                  <dgm:constr type="t" for="ch" forName="Child1Accent2" refType="h" fact="0.2004"/>
                  <dgm:constr type="w" for="ch" forName="Child1Accent2" refType="w" fact="0.0287"/>
                  <dgm:constr type="h" for="ch" forName="Child1Accent2" refType="h" fact="0.0381"/>
                  <dgm:constr type="r" for="ch" forName="Child1Accent3" refType="w" fact="0.5946"/>
                  <dgm:constr type="t" for="ch" forName="Child1Accent3" refType="h" fact="0.1445"/>
                  <dgm:constr type="w" for="ch" forName="Child1Accent3" refType="w" fact="0.0287"/>
                  <dgm:constr type="h" for="ch" forName="Child1Accent3" refType="h" fact="0.0381"/>
                  <dgm:constr type="r" for="ch" forName="Child1Accent4" refType="w" fact="0.6347"/>
                  <dgm:constr type="t" for="ch" forName="Child1Accent4" refType="h" fact="0.097"/>
                  <dgm:constr type="w" for="ch" forName="Child1Accent4" refType="w" fact="0.0287"/>
                  <dgm:constr type="h" for="ch" forName="Child1Accent4" refType="h" fact="0.0381"/>
                  <dgm:constr type="r" for="ch" forName="Child1Accent5" refType="w" fact="0.696"/>
                  <dgm:constr type="t" for="ch" forName="Child1Accent5" refType="h" fact="0.097"/>
                  <dgm:constr type="w" for="ch" forName="Child1Accent5" refType="w" fact="0.0287"/>
                  <dgm:constr type="h" for="ch" forName="Child1Accent5" refType="h" fact="0.0381"/>
                  <dgm:constr type="r" for="ch" forName="Child1Accent6" refType="w" fact="0.7574"/>
                  <dgm:constr type="t" for="ch" forName="Child1Accent6" refType="h" fact="0.097"/>
                  <dgm:constr type="w" for="ch" forName="Child1Accent6" refType="w" fact="0.0287"/>
                  <dgm:constr type="h" for="ch" forName="Child1Accent6" refType="h" fact="0.0381"/>
                  <dgm:constr type="r" for="ch" forName="Child1Accent7" refType="w" fact="0.8187"/>
                  <dgm:constr type="t" for="ch" forName="Child1Accent7" refType="h" fact="0.097"/>
                  <dgm:constr type="w" for="ch" forName="Child1Accent7" refType="w" fact="0.0287"/>
                  <dgm:constr type="h" for="ch" forName="Child1Accent7" refType="h" fact="0.0381"/>
                  <dgm:constr type="r" for="ch" forName="Child1Accent8" refType="w" fact="0.88"/>
                  <dgm:constr type="t" for="ch" forName="Child1Accent8" refType="h" fact="0.097"/>
                  <dgm:constr type="w" for="ch" forName="Child1Accent8" refType="w" fact="0.0287"/>
                  <dgm:constr type="h" for="ch" forName="Child1Accent8" refType="h" fact="0.0381"/>
                  <dgm:constr type="r" for="ch" forName="Child1Accent9" refType="w" fact="0.9413"/>
                  <dgm:constr type="t" for="ch" forName="Child1Accent9" refType="h" fact="0.097"/>
                  <dgm:constr type="w" for="ch" forName="Child1Accent9" refType="w" fact="0.0287"/>
                  <dgm:constr type="h" for="ch" forName="Child1Accent9" refType="h" fact="0.0381"/>
                  <dgm:constr type="r" for="ch" forName="Child5Accent1" refType="w" fact="0.5181"/>
                  <dgm:constr type="t" for="ch" forName="Child5Accent1" refType="h" fact="0.7601"/>
                  <dgm:constr type="w" for="ch" forName="Child5Accent1" refType="w" fact="0.0574"/>
                  <dgm:constr type="h" for="ch" forName="Child5Accent1" refType="h" fact="0.0763"/>
                  <dgm:constr type="r" for="ch" forName="Child5Accent2" refType="w" fact="0.547"/>
                  <dgm:constr type="t" for="ch" forName="Child5Accent2" refType="h" fact="0.8375"/>
                  <dgm:constr type="w" for="ch" forName="Child5Accent2" refType="w" fact="0.0287"/>
                  <dgm:constr type="h" for="ch" forName="Child5Accent2" refType="h" fact="0.0381"/>
                  <dgm:constr type="r" for="ch" forName="Child5Accent3" refType="w" fact="0.5882"/>
                  <dgm:constr type="t" for="ch" forName="Child5Accent3" refType="h" fact="0.8991"/>
                  <dgm:constr type="w" for="ch" forName="Child5Accent3" refType="w" fact="0.0287"/>
                  <dgm:constr type="h" for="ch" forName="Child5Accent3" refType="h" fact="0.0381"/>
                  <dgm:constr type="r" for="ch" forName="Child5Accent4" refType="w" fact="0.6347"/>
                  <dgm:constr type="t" for="ch" forName="Child5Accent4" refType="h" fact="0.9619"/>
                  <dgm:constr type="w" for="ch" forName="Child5Accent4" refType="w" fact="0.0287"/>
                  <dgm:constr type="h" for="ch" forName="Child5Accent4" refType="h" fact="0.0381"/>
                  <dgm:constr type="r" for="ch" forName="Child5Accent5" refType="w" fact="0.696"/>
                  <dgm:constr type="t" for="ch" forName="Child5Accent5" refType="h" fact="0.9619"/>
                  <dgm:constr type="w" for="ch" forName="Child5Accent5" refType="w" fact="0.0287"/>
                  <dgm:constr type="h" for="ch" forName="Child5Accent5" refType="h" fact="0.0381"/>
                  <dgm:constr type="r" for="ch" forName="Child5Accent6" refType="w" fact="0.7574"/>
                  <dgm:constr type="t" for="ch" forName="Child5Accent6" refType="h" fact="0.9619"/>
                  <dgm:constr type="w" for="ch" forName="Child5Accent6" refType="w" fact="0.0287"/>
                  <dgm:constr type="h" for="ch" forName="Child5Accent6" refType="h" fact="0.0381"/>
                  <dgm:constr type="r" for="ch" forName="Child5Accent7" refType="w" fact="0.8187"/>
                  <dgm:constr type="t" for="ch" forName="Child5Accent7" refType="h" fact="0.9619"/>
                  <dgm:constr type="w" for="ch" forName="Child5Accent7" refType="w" fact="0.0287"/>
                  <dgm:constr type="h" for="ch" forName="Child5Accent7" refType="h" fact="0.0381"/>
                  <dgm:constr type="r" for="ch" forName="Child5Accent8" refType="w" fact="0.88"/>
                  <dgm:constr type="t" for="ch" forName="Child5Accent8" refType="h" fact="0.9619"/>
                  <dgm:constr type="w" for="ch" forName="Child5Accent8" refType="w" fact="0.0287"/>
                  <dgm:constr type="h" for="ch" forName="Child5Accent8" refType="h" fact="0.0381"/>
                  <dgm:constr type="r" for="ch" forName="Child5Accent9" refType="w" fact="0.9423"/>
                  <dgm:constr type="t" for="ch" forName="Child5Accent9" refType="h" fact="0.9619"/>
                  <dgm:constr type="w" for="ch" forName="Child5Accent9" refType="w" fact="0.0287"/>
                  <dgm:constr type="h" for="ch" forName="Child5Accent9" refType="h" fact="0.0381"/>
                  <dgm:constr type="r" for="ch" forName="Child5" refType="w" fact="0.9419"/>
                  <dgm:constr type="t" for="ch" forName="Child5" refType="h" fact="0.8635"/>
                  <dgm:constr type="w" for="ch" forName="Child5" refType="w" fact="0.3364"/>
                  <dgm:constr type="h" for="ch" forName="Child5" refType="h" fact="0.0981"/>
                  <dgm:constr type="r" for="ch" forName="Child4" refType="w"/>
                  <dgm:constr type="t" for="ch" forName="Child4" refType="h" fact="0.6701"/>
                  <dgm:constr type="w" for="ch" forName="Child4" refType="w" fact="0.3364"/>
                  <dgm:constr type="h" for="ch" forName="Child4" refType="h" fact="0.0981"/>
                  <dgm:constr type="r" for="ch" forName="Child3" refType="w"/>
                  <dgm:constr type="t" for="ch" forName="Child3" refType="h" fact="0.4276"/>
                  <dgm:constr type="w" for="ch" forName="Child3" refType="w" fact="0.2544"/>
                  <dgm:constr type="h" for="ch" forName="Child3" refType="h" fact="0.0981"/>
                  <dgm:constr type="r" for="ch" forName="Child2" refType="w"/>
                  <dgm:constr type="t" for="ch" forName="Child2" refType="h" fact="0.1798"/>
                  <dgm:constr type="w" for="ch" forName="Child2" refType="w" fact="0.3364"/>
                  <dgm:constr type="h" for="ch" forName="Child2" refType="h" fact="0.0981"/>
                  <dgm:constr type="r" for="ch" forName="Child1" refType="w" fact="0.9419"/>
                  <dgm:constr type="t" for="ch" forName="Child1" refType="h" fact="0"/>
                  <dgm:constr type="w" for="ch" forName="Child1" refType="w" fact="0.3364"/>
                  <dgm:constr type="h" for="ch" forName="Child1" refType="h" fact="0.0981"/>
                  <dgm:constr type="r" for="ch" forName="Parent" refType="w" fact="0.6347"/>
                  <dgm:constr type="t" for="ch" forName="Parent" refType="h" fact="0.3513"/>
                  <dgm:constr type="w" for="ch" forName="Parent" refType="w" fact="0.2906"/>
                  <dgm:constr type="h" for="ch" forName="Parent" refType="h" fact="0.3859"/>
                </dgm:constrLst>
              </dgm:else>
            </dgm:choose>
          </dgm:else>
        </dgm:choose>
        <dgm:layoutNode name="ParentAccen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Accen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Parent" styleLbl="alignNode1">
          <dgm:varLst>
            <dgm:chMax val="5"/>
            <dgm:chPref val="3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 ptType="node"/>
          <dgm:constrLst>
            <dgm:constr type="lMarg" refType="primFontSz" fact="0.1"/>
            <dgm:constr type="rMarg" refType="primFontSz" fact="0.1"/>
            <dgm:constr type="tMarg" refType="primFontSz" fact="0.1"/>
            <dgm:constr type="bMarg" refType="primFontSz" fact="0.1"/>
          </dgm:constrLst>
          <dgm:ruleLst>
            <dgm:rule type="primFontSz" val="5" fact="NaN" max="NaN"/>
          </dgm:ruleLst>
        </dgm:layoutNode>
        <dgm:forEach name="Name21" axis="ch" ptType="node" cnt="1">
          <dgm:layoutNode name="Child1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1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2" axis="ch" ptType="node" st="2" cnt="1">
          <dgm:layoutNode name="Child2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2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3" axis="ch" ptType="node" st="3" cnt="1">
          <dgm:layoutNode name="Child3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3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4" axis="ch" ptType="node" st="4" cnt="1">
          <dgm:layoutNode name="Child4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4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  <dgm:forEach name="Name25" axis="ch" ptType="node" st="5" cnt="1">
          <dgm:layoutNode name="Child5Accent1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2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3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4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5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6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7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8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Accent9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  <dgm:layoutNode name="Child5" styleLbl="revTx">
            <dgm:varLst>
              <dgm:chMax/>
              <dgm:chPref val="0"/>
              <dgm:bulletEnabled val="1"/>
            </dgm:varLst>
            <dgm:alg type="tx">
              <dgm:param type="parTxLTRAlign" val="l"/>
              <dgm:param type="txAnchorVert" val="b"/>
              <dgm:param type="txAnchorVertCh" val="b"/>
            </dgm:alg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"/>
              <dgm:constr type="bMarg" refType="primFontSz" fact="0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B9A06-71DE-465E-B3DE-B5238CB2D385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8D574-F5F3-48A8-8B4B-1ADFAA284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CD043-A46F-4C29-BD19-48A3975B0428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34063-5BA9-4276-ACA5-1A0CDF6B0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2E418-88AC-493C-A28B-15E719119627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75B3C-B8DD-41BC-83B0-D38B701F37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5BE17-2F21-4FAF-83B8-845A8C99C2F7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6717-3EFB-4833-9CDE-09B4B43E6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94895-F27C-4FD1-A53F-7B7E4DDDE606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6A83B-ED3C-4665-A4FC-9D331CEFD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7D8AC-5B51-4CDE-A26B-0A491741C001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38830-6EAC-4BBC-9E6F-90C3B0A59A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89D74-173B-4EEB-9AF2-B816DC80F405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02376-E2EF-404B-938B-9C4335AF3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9B81C-FE61-4323-98E4-052D5949F704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05877-9280-4E99-A2B2-C9D4AB86B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75BCA-5867-49E2-9133-B367C6F2B93C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2F889-A9EC-4810-8C7E-328762C9C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D80C77-33DE-4788-98E4-CA0099D7F37F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19B47-16F0-4946-83FA-2E35034DA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DC39F-CA55-4654-8810-43AA433F3CC4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9791F-5FC8-4FA5-82DE-6F296C1F3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831B173-830E-44C2-B689-15B98C0ED4EB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8A44DC9-EEBF-48CA-B489-9F1229644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86" r:id="rId8"/>
    <p:sldLayoutId id="2147483687" r:id="rId9"/>
    <p:sldLayoutId id="2147483678" r:id="rId10"/>
    <p:sldLayoutId id="214748367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FFEFE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2pPr>
      <a:lvl3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3pPr>
      <a:lvl4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4pPr>
      <a:lvl5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EFE"/>
          </a:solidFill>
          <a:latin typeface="Tw Cen MT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95B3D7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ct val="0"/>
        </a:spcAft>
        <a:buClr>
          <a:srgbClr val="95B3D7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eaLnBrk="0" fontAlgn="base" hangingPunct="0">
        <a:spcBef>
          <a:spcPct val="20000"/>
        </a:spcBef>
        <a:spcAft>
          <a:spcPct val="0"/>
        </a:spcAft>
        <a:buClr>
          <a:srgbClr val="9BBB59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rgbClr val="8064A2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18" Type="http://schemas.openxmlformats.org/officeDocument/2006/relationships/diagramLayout" Target="../diagrams/layout8.xml"/><Relationship Id="rId3" Type="http://schemas.openxmlformats.org/officeDocument/2006/relationships/diagramLayout" Target="../diagrams/layout5.xml"/><Relationship Id="rId21" Type="http://schemas.microsoft.com/office/2007/relationships/diagramDrawing" Target="../diagrams/drawing8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17" Type="http://schemas.openxmlformats.org/officeDocument/2006/relationships/diagramData" Target="../diagrams/data8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20" Type="http://schemas.openxmlformats.org/officeDocument/2006/relationships/diagramColors" Target="../diagrams/colors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23" Type="http://schemas.openxmlformats.org/officeDocument/2006/relationships/comments" Target="../comments/comment2.xml"/><Relationship Id="rId10" Type="http://schemas.openxmlformats.org/officeDocument/2006/relationships/diagramColors" Target="../diagrams/colors6.xml"/><Relationship Id="rId19" Type="http://schemas.openxmlformats.org/officeDocument/2006/relationships/diagramQuickStyle" Target="../diagrams/quickStyle8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Relationship Id="rId22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395536" y="923510"/>
            <a:ext cx="782571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anchor="b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VY_32_INOVACE_16_POČÍTÁNÍ ZPAMĚTI </a:t>
            </a:r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395288" y="2276475"/>
            <a:ext cx="3497262" cy="230505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5233988"/>
            <a:ext cx="3452812" cy="1219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775683" y="661900"/>
            <a:ext cx="782571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anchor="b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VY_32_INOVACE_16_POČÍTÁNÍ ZPAMĚTI 1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924300" y="1628775"/>
            <a:ext cx="431800" cy="5762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Diagram 9"/>
          <p:cNvGraphicFramePr/>
          <p:nvPr/>
        </p:nvGraphicFramePr>
        <p:xfrm>
          <a:off x="395536" y="1340768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4572000" y="1484784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3" name="Diagram 12"/>
          <p:cNvGraphicFramePr/>
          <p:nvPr/>
        </p:nvGraphicFramePr>
        <p:xfrm>
          <a:off x="360868" y="3767327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4" name="Diagram 13"/>
          <p:cNvGraphicFramePr/>
          <p:nvPr/>
        </p:nvGraphicFramePr>
        <p:xfrm>
          <a:off x="4499992" y="3764979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14343" name="Zástupný symbol pro zápatí 12"/>
          <p:cNvSpPr>
            <a:spLocks noGrp="1"/>
          </p:cNvSpPr>
          <p:nvPr/>
        </p:nvSpPr>
        <p:spPr bwMode="auto">
          <a:xfrm>
            <a:off x="179388" y="6435725"/>
            <a:ext cx="878522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200">
                <a:latin typeface="Tw Cen MT"/>
              </a:rPr>
              <a:t>Autorem materiálu a všech jeho částí, není-li uvedeno jinak, je Mgr. Marie Nováková, financováno z ESF a státního rozpočtu.</a:t>
            </a:r>
          </a:p>
        </p:txBody>
      </p:sp>
      <p:sp>
        <p:nvSpPr>
          <p:cNvPr id="14344" name="TextovéPole 1"/>
          <p:cNvSpPr txBox="1">
            <a:spLocks noChangeArrowheads="1"/>
          </p:cNvSpPr>
          <p:nvPr/>
        </p:nvSpPr>
        <p:spPr bwMode="auto">
          <a:xfrm>
            <a:off x="7812088" y="5876925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55</a:t>
            </a:r>
          </a:p>
        </p:txBody>
      </p:sp>
      <p:sp>
        <p:nvSpPr>
          <p:cNvPr id="14345" name="TextovéPole 15"/>
          <p:cNvSpPr txBox="1">
            <a:spLocks noChangeArrowheads="1"/>
          </p:cNvSpPr>
          <p:nvPr/>
        </p:nvSpPr>
        <p:spPr bwMode="auto">
          <a:xfrm>
            <a:off x="7812088" y="2124075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45</a:t>
            </a:r>
          </a:p>
        </p:txBody>
      </p:sp>
      <p:sp>
        <p:nvSpPr>
          <p:cNvPr id="14346" name="TextovéPole 16"/>
          <p:cNvSpPr txBox="1">
            <a:spLocks noChangeArrowheads="1"/>
          </p:cNvSpPr>
          <p:nvPr/>
        </p:nvSpPr>
        <p:spPr bwMode="auto">
          <a:xfrm>
            <a:off x="7593013" y="4508500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35</a:t>
            </a:r>
          </a:p>
        </p:txBody>
      </p:sp>
      <p:sp>
        <p:nvSpPr>
          <p:cNvPr id="14347" name="TextovéPole 17"/>
          <p:cNvSpPr txBox="1">
            <a:spLocks noChangeArrowheads="1"/>
          </p:cNvSpPr>
          <p:nvPr/>
        </p:nvSpPr>
        <p:spPr bwMode="auto">
          <a:xfrm>
            <a:off x="3595688" y="2116138"/>
            <a:ext cx="563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110</a:t>
            </a:r>
          </a:p>
        </p:txBody>
      </p:sp>
      <p:sp>
        <p:nvSpPr>
          <p:cNvPr id="14348" name="TextovéPole 18"/>
          <p:cNvSpPr txBox="1">
            <a:spLocks noChangeArrowheads="1"/>
          </p:cNvSpPr>
          <p:nvPr/>
        </p:nvSpPr>
        <p:spPr bwMode="auto">
          <a:xfrm>
            <a:off x="3486150" y="5229225"/>
            <a:ext cx="565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100</a:t>
            </a:r>
          </a:p>
        </p:txBody>
      </p:sp>
      <p:sp>
        <p:nvSpPr>
          <p:cNvPr id="14349" name="TextovéPole 19"/>
          <p:cNvSpPr txBox="1">
            <a:spLocks noChangeArrowheads="1"/>
          </p:cNvSpPr>
          <p:nvPr/>
        </p:nvSpPr>
        <p:spPr bwMode="auto">
          <a:xfrm>
            <a:off x="3595688" y="2781300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70</a:t>
            </a:r>
          </a:p>
        </p:txBody>
      </p:sp>
      <p:sp>
        <p:nvSpPr>
          <p:cNvPr id="14350" name="TextovéPole 20"/>
          <p:cNvSpPr txBox="1">
            <a:spLocks noChangeArrowheads="1"/>
          </p:cNvSpPr>
          <p:nvPr/>
        </p:nvSpPr>
        <p:spPr bwMode="auto">
          <a:xfrm>
            <a:off x="7812088" y="2974975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79</a:t>
            </a:r>
          </a:p>
        </p:txBody>
      </p:sp>
      <p:sp>
        <p:nvSpPr>
          <p:cNvPr id="14351" name="TextovéPole 21"/>
          <p:cNvSpPr txBox="1">
            <a:spLocks noChangeArrowheads="1"/>
          </p:cNvSpPr>
          <p:nvPr/>
        </p:nvSpPr>
        <p:spPr bwMode="auto">
          <a:xfrm>
            <a:off x="3522663" y="4508500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50</a:t>
            </a:r>
          </a:p>
        </p:txBody>
      </p:sp>
      <p:sp>
        <p:nvSpPr>
          <p:cNvPr id="14352" name="TextovéPole 22"/>
          <p:cNvSpPr txBox="1">
            <a:spLocks noChangeArrowheads="1"/>
          </p:cNvSpPr>
          <p:nvPr/>
        </p:nvSpPr>
        <p:spPr bwMode="auto">
          <a:xfrm>
            <a:off x="3595688" y="3573463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88</a:t>
            </a:r>
          </a:p>
        </p:txBody>
      </p:sp>
      <p:sp>
        <p:nvSpPr>
          <p:cNvPr id="14353" name="TextovéPole 23"/>
          <p:cNvSpPr txBox="1">
            <a:spLocks noChangeArrowheads="1"/>
          </p:cNvSpPr>
          <p:nvPr/>
        </p:nvSpPr>
        <p:spPr bwMode="auto">
          <a:xfrm>
            <a:off x="3659188" y="5868988"/>
            <a:ext cx="436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76</a:t>
            </a:r>
          </a:p>
        </p:txBody>
      </p:sp>
      <p:sp>
        <p:nvSpPr>
          <p:cNvPr id="14354" name="TextovéPole 24"/>
          <p:cNvSpPr txBox="1">
            <a:spLocks noChangeArrowheads="1"/>
          </p:cNvSpPr>
          <p:nvPr/>
        </p:nvSpPr>
        <p:spPr bwMode="auto">
          <a:xfrm>
            <a:off x="7959725" y="3694113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65</a:t>
            </a:r>
          </a:p>
        </p:txBody>
      </p:sp>
      <p:sp>
        <p:nvSpPr>
          <p:cNvPr id="14355" name="TextovéPole 25"/>
          <p:cNvSpPr txBox="1">
            <a:spLocks noChangeArrowheads="1"/>
          </p:cNvSpPr>
          <p:nvPr/>
        </p:nvSpPr>
        <p:spPr bwMode="auto">
          <a:xfrm>
            <a:off x="7699375" y="5391150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97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775683" y="138680"/>
            <a:ext cx="782571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anchor="b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VY_32_INOVACE_16_POČÍTÁNÍ ZPAMĚTI 2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323528" y="836712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640959" y="908720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611560" y="3707810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4713158" y="3266781"/>
          <a:ext cx="3960440" cy="309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15366" name="TextovéPole 10"/>
          <p:cNvSpPr txBox="1">
            <a:spLocks noChangeArrowheads="1"/>
          </p:cNvSpPr>
          <p:nvPr/>
        </p:nvSpPr>
        <p:spPr bwMode="auto">
          <a:xfrm>
            <a:off x="3687763" y="2308225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71</a:t>
            </a:r>
          </a:p>
        </p:txBody>
      </p:sp>
      <p:sp>
        <p:nvSpPr>
          <p:cNvPr id="15367" name="TextovéPole 11"/>
          <p:cNvSpPr txBox="1">
            <a:spLocks noChangeArrowheads="1"/>
          </p:cNvSpPr>
          <p:nvPr/>
        </p:nvSpPr>
        <p:spPr bwMode="auto">
          <a:xfrm>
            <a:off x="3729038" y="5072063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41</a:t>
            </a:r>
          </a:p>
        </p:txBody>
      </p:sp>
      <p:sp>
        <p:nvSpPr>
          <p:cNvPr id="15368" name="TextovéPole 12"/>
          <p:cNvSpPr txBox="1">
            <a:spLocks noChangeArrowheads="1"/>
          </p:cNvSpPr>
          <p:nvPr/>
        </p:nvSpPr>
        <p:spPr bwMode="auto">
          <a:xfrm>
            <a:off x="3648075" y="4316413"/>
            <a:ext cx="436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53</a:t>
            </a:r>
          </a:p>
        </p:txBody>
      </p:sp>
      <p:sp>
        <p:nvSpPr>
          <p:cNvPr id="15369" name="Zástupný symbol pro zápatí 12"/>
          <p:cNvSpPr>
            <a:spLocks noGrp="1"/>
          </p:cNvSpPr>
          <p:nvPr/>
        </p:nvSpPr>
        <p:spPr bwMode="auto">
          <a:xfrm>
            <a:off x="179388" y="6435725"/>
            <a:ext cx="878522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200">
                <a:latin typeface="Tw Cen MT"/>
              </a:rPr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15370" name="Picture 2"/>
          <p:cNvPicPr>
            <a:picLocks noChangeAspect="1" noChangeArrowheads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6953250" y="5792788"/>
            <a:ext cx="1914525" cy="6746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5371" name="TextovéPole 16"/>
          <p:cNvSpPr txBox="1">
            <a:spLocks noChangeArrowheads="1"/>
          </p:cNvSpPr>
          <p:nvPr/>
        </p:nvSpPr>
        <p:spPr bwMode="auto">
          <a:xfrm>
            <a:off x="3719513" y="3119438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57</a:t>
            </a:r>
          </a:p>
        </p:txBody>
      </p:sp>
      <p:sp>
        <p:nvSpPr>
          <p:cNvPr id="15372" name="TextovéPole 18"/>
          <p:cNvSpPr txBox="1">
            <a:spLocks noChangeArrowheads="1"/>
          </p:cNvSpPr>
          <p:nvPr/>
        </p:nvSpPr>
        <p:spPr bwMode="auto">
          <a:xfrm>
            <a:off x="8037513" y="4686300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34</a:t>
            </a:r>
          </a:p>
        </p:txBody>
      </p:sp>
      <p:sp>
        <p:nvSpPr>
          <p:cNvPr id="15373" name="TextovéPole 19"/>
          <p:cNvSpPr txBox="1">
            <a:spLocks noChangeArrowheads="1"/>
          </p:cNvSpPr>
          <p:nvPr/>
        </p:nvSpPr>
        <p:spPr bwMode="auto">
          <a:xfrm>
            <a:off x="8037513" y="3948113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58</a:t>
            </a:r>
          </a:p>
        </p:txBody>
      </p:sp>
      <p:sp>
        <p:nvSpPr>
          <p:cNvPr id="15374" name="TextovéPole 20"/>
          <p:cNvSpPr txBox="1">
            <a:spLocks noChangeArrowheads="1"/>
          </p:cNvSpPr>
          <p:nvPr/>
        </p:nvSpPr>
        <p:spPr bwMode="auto">
          <a:xfrm>
            <a:off x="8010525" y="1509713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83</a:t>
            </a:r>
          </a:p>
        </p:txBody>
      </p:sp>
      <p:sp>
        <p:nvSpPr>
          <p:cNvPr id="15375" name="TextovéPole 21"/>
          <p:cNvSpPr txBox="1">
            <a:spLocks noChangeArrowheads="1"/>
          </p:cNvSpPr>
          <p:nvPr/>
        </p:nvSpPr>
        <p:spPr bwMode="auto">
          <a:xfrm>
            <a:off x="7934325" y="2935288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67</a:t>
            </a:r>
          </a:p>
        </p:txBody>
      </p:sp>
      <p:sp>
        <p:nvSpPr>
          <p:cNvPr id="15376" name="TextovéPole 22"/>
          <p:cNvSpPr txBox="1">
            <a:spLocks noChangeArrowheads="1"/>
          </p:cNvSpPr>
          <p:nvPr/>
        </p:nvSpPr>
        <p:spPr bwMode="auto">
          <a:xfrm>
            <a:off x="3895725" y="5837238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39</a:t>
            </a:r>
          </a:p>
        </p:txBody>
      </p:sp>
      <p:sp>
        <p:nvSpPr>
          <p:cNvPr id="15377" name="TextovéPole 23"/>
          <p:cNvSpPr txBox="1">
            <a:spLocks noChangeArrowheads="1"/>
          </p:cNvSpPr>
          <p:nvPr/>
        </p:nvSpPr>
        <p:spPr bwMode="auto">
          <a:xfrm>
            <a:off x="3551238" y="1509713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93</a:t>
            </a:r>
          </a:p>
        </p:txBody>
      </p:sp>
      <p:sp>
        <p:nvSpPr>
          <p:cNvPr id="15378" name="TextovéPole 24"/>
          <p:cNvSpPr txBox="1">
            <a:spLocks noChangeArrowheads="1"/>
          </p:cNvSpPr>
          <p:nvPr/>
        </p:nvSpPr>
        <p:spPr bwMode="auto">
          <a:xfrm>
            <a:off x="7956550" y="5422900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37</a:t>
            </a:r>
          </a:p>
        </p:txBody>
      </p:sp>
      <p:sp>
        <p:nvSpPr>
          <p:cNvPr id="15379" name="TextovéPole 25"/>
          <p:cNvSpPr txBox="1">
            <a:spLocks noChangeArrowheads="1"/>
          </p:cNvSpPr>
          <p:nvPr/>
        </p:nvSpPr>
        <p:spPr bwMode="auto">
          <a:xfrm>
            <a:off x="7754938" y="2309813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/>
              </a:rPr>
              <a:t>70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ošk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67</TotalTime>
  <Words>81</Words>
  <Application>Microsoft Office PowerPoint</Application>
  <PresentationFormat>On-screen Show (4:3)</PresentationFormat>
  <Paragraphs>27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3</vt:i4>
      </vt:variant>
    </vt:vector>
  </HeadingPairs>
  <TitlesOfParts>
    <vt:vector size="11" baseType="lpstr">
      <vt:lpstr>Arial</vt:lpstr>
      <vt:lpstr>Tw Cen MT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žák</cp:lastModifiedBy>
  <cp:revision>10</cp:revision>
  <dcterms:created xsi:type="dcterms:W3CDTF">2013-01-23T17:02:02Z</dcterms:created>
  <dcterms:modified xsi:type="dcterms:W3CDTF">2013-06-04T13:14:29Z</dcterms:modified>
</cp:coreProperties>
</file>