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2.xml" ContentType="application/vnd.openxmlformats-officedocument.presentationml.notesSlide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5"/>
  </p:notesMasterIdLst>
  <p:sldIdLst>
    <p:sldId id="257" r:id="rId2"/>
    <p:sldId id="259" r:id="rId3"/>
    <p:sldId id="260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ef" initials="r" lastIdx="4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1-28T15:52:48.087" idx="3">
    <p:pos x="36" y="10"/>
    <p:text>Žáci počítají násobilku a přiřazují výsledky interaktivním perem.
28 : 4 = 7, 24 : 4 = 6, 40 : 4 = 10, 16 : 4 = 4, 12 : 4 = 3, 4 . 4 = 16, 6 . 4 = 24, 8 . 4 = 32, 9 . 4 = 36, 0 . 4 = 0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1-28T16:06:41.871" idx="4">
    <p:pos x="66" y="230"/>
    <p:text>řešení : Žáci počítají násobilku a přiřazují interaktivním perem výsledky:
2 . 4 = 8,
5 . 4 = 20, 
10 . 4 = 40, 
3 . 4 = 12,
1 . 4 = 4,
20 : 4 = 5,
32 : 4 = 8,
4 : 4 = 1,
36 : 4 = 9,
8 : 4 = 2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C9FB6E-5337-4F05-B44E-CE5640288C7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2DA165-73A8-48CA-8066-5FD3400173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899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5A6CCE-68AB-4EC6-972B-57275606BFA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8594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5A6CCE-68AB-4EC6-972B-57275606BFA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8594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15432-4BDB-4DB3-979D-C365E9614AF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A1D0D-A85F-4429-A38B-BE4455952E54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15432-4BDB-4DB3-979D-C365E9614AF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A1D0D-A85F-4429-A38B-BE4455952E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15432-4BDB-4DB3-979D-C365E9614AF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A1D0D-A85F-4429-A38B-BE4455952E5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15432-4BDB-4DB3-979D-C365E9614AF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A1D0D-A85F-4429-A38B-BE4455952E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15432-4BDB-4DB3-979D-C365E9614AF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A1D0D-A85F-4429-A38B-BE4455952E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15432-4BDB-4DB3-979D-C365E9614AF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A1D0D-A85F-4429-A38B-BE4455952E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15432-4BDB-4DB3-979D-C365E9614AF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A1D0D-A85F-4429-A38B-BE4455952E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15432-4BDB-4DB3-979D-C365E9614AF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A1D0D-A85F-4429-A38B-BE4455952E54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15432-4BDB-4DB3-979D-C365E9614AF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A1D0D-A85F-4429-A38B-BE4455952E54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15432-4BDB-4DB3-979D-C365E9614AF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A1D0D-A85F-4429-A38B-BE4455952E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15432-4BDB-4DB3-979D-C365E9614AF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A1D0D-A85F-4429-A38B-BE4455952E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C7C15432-4BDB-4DB3-979D-C365E9614AF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6A7A1D0D-A85F-4429-A38B-BE4455952E5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comments" Target="../comments/commen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620689"/>
            <a:ext cx="7772400" cy="720079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VY_32_INOVACE_17_POČÍTÁNÍ ZPAMĚTI </a:t>
            </a:r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519772" y="2780928"/>
            <a:ext cx="4392488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6119" y="5013176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07878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572774" y="1272900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28 : 4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72774" y="2187300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2</a:t>
            </a:r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4 : 4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2774" y="3200873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4</a:t>
            </a:r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0 : 4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72774" y="4077072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</a:t>
            </a:r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6 : 4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72774" y="4960332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12 : 4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5" name="Sedmiúhelník 14"/>
          <p:cNvSpPr/>
          <p:nvPr/>
        </p:nvSpPr>
        <p:spPr>
          <a:xfrm>
            <a:off x="6975245" y="2055134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6" name="Sedmiúhelník 15"/>
          <p:cNvSpPr/>
          <p:nvPr/>
        </p:nvSpPr>
        <p:spPr>
          <a:xfrm>
            <a:off x="7032936" y="3973580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7" name="Sedmiúhelník 16"/>
          <p:cNvSpPr/>
          <p:nvPr/>
        </p:nvSpPr>
        <p:spPr>
          <a:xfrm>
            <a:off x="2618353" y="2832431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18" name="Sedmiúhelník 17"/>
          <p:cNvSpPr/>
          <p:nvPr/>
        </p:nvSpPr>
        <p:spPr>
          <a:xfrm>
            <a:off x="7068699" y="1021785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9" name="Sedmiúhelník 18"/>
          <p:cNvSpPr/>
          <p:nvPr/>
        </p:nvSpPr>
        <p:spPr>
          <a:xfrm>
            <a:off x="2570064" y="1885912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20" name="Sedmiúhelník 19"/>
          <p:cNvSpPr/>
          <p:nvPr/>
        </p:nvSpPr>
        <p:spPr>
          <a:xfrm>
            <a:off x="7068699" y="4771365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1" name="Sedmiúhelník 20"/>
          <p:cNvSpPr/>
          <p:nvPr/>
        </p:nvSpPr>
        <p:spPr>
          <a:xfrm>
            <a:off x="6971084" y="3059180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36</a:t>
            </a:r>
            <a:endParaRPr lang="cs-CZ" dirty="0"/>
          </a:p>
        </p:txBody>
      </p:sp>
      <p:sp>
        <p:nvSpPr>
          <p:cNvPr id="22" name="Sedmiúhelník 21"/>
          <p:cNvSpPr/>
          <p:nvPr/>
        </p:nvSpPr>
        <p:spPr>
          <a:xfrm>
            <a:off x="2570064" y="971512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23" name="Sedmiúhelník 22"/>
          <p:cNvSpPr/>
          <p:nvPr/>
        </p:nvSpPr>
        <p:spPr>
          <a:xfrm>
            <a:off x="2570064" y="3773760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11442" y="1428712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521338" y="2341188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501197" y="3331714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525310" y="4230960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601425" y="5106617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55" name="Podnadpis 2"/>
          <p:cNvSpPr txBox="1">
            <a:spLocks/>
          </p:cNvSpPr>
          <p:nvPr/>
        </p:nvSpPr>
        <p:spPr>
          <a:xfrm>
            <a:off x="345289" y="6049820"/>
            <a:ext cx="6502424" cy="655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  <p:sp>
        <p:nvSpPr>
          <p:cNvPr id="56" name="Obdélník 55"/>
          <p:cNvSpPr/>
          <p:nvPr/>
        </p:nvSpPr>
        <p:spPr>
          <a:xfrm>
            <a:off x="4136340" y="1294544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4 . 4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4107918" y="2187300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6 . 4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4063914" y="3180132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8 . 4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4107918" y="4103063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9 . 4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4209168" y="5029673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0 . 4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1" name="Sedmiúhelník 60"/>
          <p:cNvSpPr/>
          <p:nvPr/>
        </p:nvSpPr>
        <p:spPr>
          <a:xfrm>
            <a:off x="2618353" y="4764742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62" name="Nadpis 1"/>
          <p:cNvSpPr txBox="1">
            <a:spLocks/>
          </p:cNvSpPr>
          <p:nvPr/>
        </p:nvSpPr>
        <p:spPr>
          <a:xfrm>
            <a:off x="823171" y="301706"/>
            <a:ext cx="7772400" cy="720079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VY_32_INOVACE_17_POČÍTÁNÍ ZPAMĚTI </a:t>
            </a:r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056812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edmiúhelník 6"/>
          <p:cNvSpPr/>
          <p:nvPr/>
        </p:nvSpPr>
        <p:spPr>
          <a:xfrm>
            <a:off x="6814888" y="3005283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72774" y="1272900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2 . 4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72774" y="2187300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5 .  4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2774" y="3200873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10 . 4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72774" y="4077072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3 . 4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72774" y="4960332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 . 4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5" name="Sedmiúhelník 14"/>
          <p:cNvSpPr/>
          <p:nvPr/>
        </p:nvSpPr>
        <p:spPr>
          <a:xfrm>
            <a:off x="6825165" y="4834083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6" name="Sedmiúhelník 15"/>
          <p:cNvSpPr/>
          <p:nvPr/>
        </p:nvSpPr>
        <p:spPr>
          <a:xfrm>
            <a:off x="6870679" y="2134674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7" name="Sedmiúhelník 16"/>
          <p:cNvSpPr/>
          <p:nvPr/>
        </p:nvSpPr>
        <p:spPr>
          <a:xfrm>
            <a:off x="3134399" y="2977067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8" name="Sedmiúhelník 17"/>
          <p:cNvSpPr/>
          <p:nvPr/>
        </p:nvSpPr>
        <p:spPr>
          <a:xfrm>
            <a:off x="6870679" y="1154254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19" name="Sedmiúhelník 18"/>
          <p:cNvSpPr/>
          <p:nvPr/>
        </p:nvSpPr>
        <p:spPr>
          <a:xfrm>
            <a:off x="3072430" y="1034120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0" name="Sedmiúhelník 19"/>
          <p:cNvSpPr/>
          <p:nvPr/>
        </p:nvSpPr>
        <p:spPr>
          <a:xfrm>
            <a:off x="6825165" y="3919683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1" name="Sedmiúhelník 20"/>
          <p:cNvSpPr/>
          <p:nvPr/>
        </p:nvSpPr>
        <p:spPr>
          <a:xfrm>
            <a:off x="3072430" y="4895116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22" name="Sedmiúhelník 21"/>
          <p:cNvSpPr/>
          <p:nvPr/>
        </p:nvSpPr>
        <p:spPr>
          <a:xfrm>
            <a:off x="3034170" y="3919683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55" name="Podnadpis 2"/>
          <p:cNvSpPr txBox="1">
            <a:spLocks/>
          </p:cNvSpPr>
          <p:nvPr/>
        </p:nvSpPr>
        <p:spPr>
          <a:xfrm>
            <a:off x="345289" y="6049820"/>
            <a:ext cx="6502424" cy="655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  <p:sp>
        <p:nvSpPr>
          <p:cNvPr id="56" name="Obdélník 55"/>
          <p:cNvSpPr/>
          <p:nvPr/>
        </p:nvSpPr>
        <p:spPr>
          <a:xfrm>
            <a:off x="4755040" y="1425300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20 : 4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4843816" y="2525854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32 :  4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4755040" y="3230699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4 : 4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4807367" y="4072101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36 : 4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4774900" y="4941507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8 : 4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1" name="Sedmiúhelník 60"/>
          <p:cNvSpPr/>
          <p:nvPr/>
        </p:nvSpPr>
        <p:spPr>
          <a:xfrm>
            <a:off x="3034170" y="1991710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</a:p>
        </p:txBody>
      </p:sp>
      <p:sp>
        <p:nvSpPr>
          <p:cNvPr id="62" name="Nadpis 1"/>
          <p:cNvSpPr txBox="1">
            <a:spLocks/>
          </p:cNvSpPr>
          <p:nvPr/>
        </p:nvSpPr>
        <p:spPr>
          <a:xfrm>
            <a:off x="823171" y="301706"/>
            <a:ext cx="7772400" cy="720079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VY_32_INOVACE_17_POČÍTÁNÍ ZPAMĚTI </a:t>
            </a:r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</a:p>
        </p:txBody>
      </p:sp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5263" y="5888027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6812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27</TotalTime>
  <Words>190</Words>
  <Application>Microsoft Office PowerPoint</Application>
  <PresentationFormat>Předvádění na obrazovce (4:3)</PresentationFormat>
  <Paragraphs>53</Paragraphs>
  <Slides>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Došky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ref</dc:creator>
  <cp:lastModifiedBy>ref</cp:lastModifiedBy>
  <cp:revision>4</cp:revision>
  <dcterms:created xsi:type="dcterms:W3CDTF">2013-01-28T14:39:41Z</dcterms:created>
  <dcterms:modified xsi:type="dcterms:W3CDTF">2013-05-11T15:59:39Z</dcterms:modified>
</cp:coreProperties>
</file>