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ref" initials="r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3-01-28T16:20:03.705" idx="2">
    <p:pos x="80" y="167"/>
    <p:text>Žáci doplňují interaktivním perem výsledky:
5 + 12 + 4 = 21,
6 + 24 + 6 = 36,
9 + 50 + 9 = 68,
4 + 21 + 5 = 30,
50 + 42 + 4 = 96</p:tex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C270B-B5B7-4D90-B439-5ADDE48192A8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47EEB-A38C-4BA3-8310-C7D2390AE58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C270B-B5B7-4D90-B439-5ADDE48192A8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47EEB-A38C-4BA3-8310-C7D2390AE58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C270B-B5B7-4D90-B439-5ADDE48192A8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47EEB-A38C-4BA3-8310-C7D2390AE5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C270B-B5B7-4D90-B439-5ADDE48192A8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47EEB-A38C-4BA3-8310-C7D2390AE58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C270B-B5B7-4D90-B439-5ADDE48192A8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47EEB-A38C-4BA3-8310-C7D2390AE58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C270B-B5B7-4D90-B439-5ADDE48192A8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47EEB-A38C-4BA3-8310-C7D2390AE5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C270B-B5B7-4D90-B439-5ADDE48192A8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47EEB-A38C-4BA3-8310-C7D2390AE5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C270B-B5B7-4D90-B439-5ADDE48192A8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47EEB-A38C-4BA3-8310-C7D2390AE5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C270B-B5B7-4D90-B439-5ADDE48192A8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47EEB-A38C-4BA3-8310-C7D2390AE58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C270B-B5B7-4D90-B439-5ADDE48192A8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47EEB-A38C-4BA3-8310-C7D2390AE5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C270B-B5B7-4D90-B439-5ADDE48192A8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47EEB-A38C-4BA3-8310-C7D2390AE5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90C270B-B5B7-4D90-B439-5ADDE48192A8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A147EEB-A38C-4BA3-8310-C7D2390AE58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1331640" y="2492896"/>
            <a:ext cx="6400800" cy="1752600"/>
          </a:xfrm>
        </p:spPr>
        <p:txBody>
          <a:bodyPr>
            <a:normAutofit/>
          </a:bodyPr>
          <a:lstStyle/>
          <a:p>
            <a:r>
              <a:rPr lang="cs-CZ" dirty="0" smtClean="0"/>
              <a:t>Autorem materiálu a všech jeho částí, není-li uvedeno jinak, je Mgr. Marie Nováková, financováno z ESF a státního rozpočtu.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11560" y="692697"/>
            <a:ext cx="7924800" cy="720080"/>
          </a:xfrm>
          <a:solidFill>
            <a:schemeClr val="accent1">
              <a:lumMod val="50000"/>
            </a:schemeClr>
          </a:solidFill>
        </p:spPr>
        <p:txBody>
          <a:bodyPr/>
          <a:lstStyle/>
          <a:p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VY_32_INOVACE_18_POČÍTÁNÍ 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ZPAMĚTI </a:t>
            </a:r>
            <a:r>
              <a:rPr lang="cs-CZ" sz="28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365104"/>
            <a:ext cx="3452732" cy="121835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57770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3616928" y="1614562"/>
            <a:ext cx="3780432" cy="712174"/>
            <a:chOff x="2663777" y="2352869"/>
            <a:chExt cx="2919812" cy="712174"/>
          </a:xfrm>
        </p:grpSpPr>
        <p:sp>
          <p:nvSpPr>
            <p:cNvPr id="7" name="Ovál 6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8" name="Volný tvar 7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9" name="Slza 8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Volný tvar 9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11" name="Slza 10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Volný tvar 11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13" name="Slza 12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4" name="Volný tvar 13"/>
            <p:cNvSpPr/>
            <p:nvPr/>
          </p:nvSpPr>
          <p:spPr>
            <a:xfrm>
              <a:off x="2714702" y="2359284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100" kern="1200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3616928" y="2487851"/>
            <a:ext cx="3780432" cy="712174"/>
            <a:chOff x="2663777" y="2352869"/>
            <a:chExt cx="2919812" cy="712174"/>
          </a:xfrm>
        </p:grpSpPr>
        <p:sp>
          <p:nvSpPr>
            <p:cNvPr id="16" name="Ovál 15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7" name="Volný tvar 16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18" name="Slza 17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9" name="Volný tvar 18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20" name="Slza 19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Volný tvar 20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22" name="Slza 21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3" name="Volný tvar 22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100" kern="1200" dirty="0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3677059" y="3292925"/>
            <a:ext cx="3780432" cy="712174"/>
            <a:chOff x="2663777" y="2352869"/>
            <a:chExt cx="2919812" cy="712174"/>
          </a:xfrm>
        </p:grpSpPr>
        <p:sp>
          <p:nvSpPr>
            <p:cNvPr id="25" name="Ovál 24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6" name="Volný tvar 25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27" name="Slza 26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8" name="Volný tvar 27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29" name="Slza 28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0" name="Volný tvar 29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31" name="Slza 30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2" name="Volný tvar 31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100" kern="1200" dirty="0"/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3799607" y="4089174"/>
            <a:ext cx="3780432" cy="712174"/>
            <a:chOff x="2663777" y="2352869"/>
            <a:chExt cx="2919812" cy="712174"/>
          </a:xfrm>
        </p:grpSpPr>
        <p:sp>
          <p:nvSpPr>
            <p:cNvPr id="34" name="Ovál 33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5" name="Volný tvar 34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36" name="Slza 35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7" name="Volný tvar 36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38" name="Slza 37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9" name="Volný tvar 38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40" name="Slza 39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1" name="Volný tvar 40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100" kern="1200" dirty="0"/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3904889" y="5013170"/>
            <a:ext cx="3780432" cy="712174"/>
            <a:chOff x="2663777" y="2352869"/>
            <a:chExt cx="2919812" cy="712174"/>
          </a:xfrm>
        </p:grpSpPr>
        <p:sp>
          <p:nvSpPr>
            <p:cNvPr id="43" name="Ovál 42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4" name="Volný tvar 43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45" name="Slza 44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6" name="Volný tvar 45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47" name="Slza 46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8" name="Volný tvar 47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49" name="Slza 48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0" name="Volný tvar 49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100" kern="1200" dirty="0"/>
            </a:p>
          </p:txBody>
        </p:sp>
      </p:grpSp>
      <p:sp>
        <p:nvSpPr>
          <p:cNvPr id="51" name="TextovéPole 50"/>
          <p:cNvSpPr txBox="1"/>
          <p:nvPr/>
        </p:nvSpPr>
        <p:spPr>
          <a:xfrm>
            <a:off x="548153" y="1866052"/>
            <a:ext cx="27959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50 : 10 + </a:t>
            </a:r>
            <a:r>
              <a:rPr lang="cs-CZ" sz="2000" dirty="0" smtClean="0"/>
              <a:t>4 </a:t>
            </a:r>
            <a:r>
              <a:rPr lang="cs-CZ" sz="2000" dirty="0" smtClean="0"/>
              <a:t>. 3 </a:t>
            </a:r>
            <a:r>
              <a:rPr lang="cs-CZ" sz="2000" dirty="0" smtClean="0"/>
              <a:t>+ 12 </a:t>
            </a:r>
            <a:r>
              <a:rPr lang="cs-CZ" sz="2000" dirty="0" smtClean="0"/>
              <a:t>: 3 </a:t>
            </a:r>
            <a:endParaRPr lang="cs-CZ" sz="20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266296" y="982376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1043608" y="1023541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5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8100392" y="2940359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8100392" y="4660604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42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602869" y="2696068"/>
            <a:ext cx="27190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60 : </a:t>
            </a:r>
            <a:r>
              <a:rPr lang="cs-CZ" sz="2000" dirty="0" smtClean="0"/>
              <a:t>10 + 4 . </a:t>
            </a:r>
            <a:r>
              <a:rPr lang="cs-CZ" sz="2000" dirty="0" smtClean="0"/>
              <a:t>6 </a:t>
            </a:r>
            <a:r>
              <a:rPr lang="cs-CZ" sz="2000" dirty="0" smtClean="0"/>
              <a:t>+ </a:t>
            </a:r>
            <a:r>
              <a:rPr lang="cs-CZ" sz="2000" dirty="0" smtClean="0"/>
              <a:t>36 </a:t>
            </a:r>
            <a:r>
              <a:rPr lang="cs-CZ" sz="2000" dirty="0" smtClean="0"/>
              <a:t>: 6</a:t>
            </a:r>
            <a:endParaRPr lang="cs-CZ" sz="20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7694618" y="1066979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7959198" y="417359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5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4360852" y="1010161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2843808" y="1251645"/>
            <a:ext cx="578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602869" y="3462252"/>
            <a:ext cx="27190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18 </a:t>
            </a:r>
            <a:r>
              <a:rPr lang="cs-CZ" sz="2000" dirty="0" smtClean="0"/>
              <a:t>: 2 + 5 . </a:t>
            </a:r>
            <a:r>
              <a:rPr lang="cs-CZ" sz="2000" dirty="0" smtClean="0"/>
              <a:t>10 </a:t>
            </a:r>
            <a:r>
              <a:rPr lang="cs-CZ" sz="2000" dirty="0" smtClean="0"/>
              <a:t>+ 45 : 5</a:t>
            </a:r>
            <a:endParaRPr lang="cs-CZ" sz="20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7457491" y="1941539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36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6004599" y="116963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6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7858525" y="369195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7959197" y="2363686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602869" y="4298235"/>
            <a:ext cx="25843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32 </a:t>
            </a:r>
            <a:r>
              <a:rPr lang="cs-CZ" sz="2000" dirty="0" smtClean="0"/>
              <a:t>: 8 + 3 . </a:t>
            </a:r>
            <a:r>
              <a:rPr lang="cs-CZ" sz="2000" dirty="0" smtClean="0"/>
              <a:t>7 </a:t>
            </a:r>
            <a:r>
              <a:rPr lang="cs-CZ" sz="2000" dirty="0" smtClean="0"/>
              <a:t>+ </a:t>
            </a:r>
            <a:r>
              <a:rPr lang="cs-CZ" sz="2000" dirty="0" smtClean="0"/>
              <a:t>30 </a:t>
            </a:r>
            <a:r>
              <a:rPr lang="cs-CZ" sz="2000" dirty="0" smtClean="0"/>
              <a:t>: 6</a:t>
            </a:r>
            <a:endParaRPr lang="cs-CZ" sz="2000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7399782" y="2940359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  <a:endParaRPr lang="cs-CZ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7752326" y="4698345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615599" y="5185942"/>
            <a:ext cx="25843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5 . </a:t>
            </a:r>
            <a:r>
              <a:rPr lang="cs-CZ" sz="2000" dirty="0" smtClean="0"/>
              <a:t>10 </a:t>
            </a:r>
            <a:r>
              <a:rPr lang="cs-CZ" sz="2000" dirty="0" smtClean="0"/>
              <a:t>+ 6 . 7 + </a:t>
            </a:r>
            <a:r>
              <a:rPr lang="cs-CZ" sz="2000" dirty="0" smtClean="0"/>
              <a:t>24 </a:t>
            </a:r>
            <a:r>
              <a:rPr lang="cs-CZ" sz="2000" dirty="0" smtClean="0"/>
              <a:t>: </a:t>
            </a:r>
            <a:r>
              <a:rPr lang="cs-CZ" sz="2000" dirty="0" smtClean="0"/>
              <a:t>6</a:t>
            </a:r>
            <a:endParaRPr lang="cs-CZ" sz="2000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8192685" y="5136323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96</a:t>
            </a:r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8010214" y="161357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6</a:t>
            </a:r>
            <a:endParaRPr lang="cs-CZ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7614654" y="426062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8515889" y="2326977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9</a:t>
            </a:r>
            <a:endParaRPr lang="cs-CZ" dirty="0"/>
          </a:p>
        </p:txBody>
      </p:sp>
      <p:sp>
        <p:nvSpPr>
          <p:cNvPr id="66" name="Obdélník 65"/>
          <p:cNvSpPr/>
          <p:nvPr/>
        </p:nvSpPr>
        <p:spPr>
          <a:xfrm>
            <a:off x="8250432" y="3457345"/>
            <a:ext cx="4283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68</a:t>
            </a:r>
            <a:endParaRPr lang="cs-CZ" dirty="0"/>
          </a:p>
        </p:txBody>
      </p:sp>
      <p:pic>
        <p:nvPicPr>
          <p:cNvPr id="7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4073" y="6013382"/>
            <a:ext cx="1914884" cy="675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0" name="Zástupný symbol pro zápatí 12"/>
          <p:cNvSpPr>
            <a:spLocks noGrp="1"/>
          </p:cNvSpPr>
          <p:nvPr/>
        </p:nvSpPr>
        <p:spPr>
          <a:xfrm>
            <a:off x="3171669" y="6253144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/>
              <a:t>Autorem materiálu a všech jeho částí, není-li uvedeno jinak, je Mgr. Marie Nováková, financováno z ESF a státního rozpočtu.</a:t>
            </a:r>
            <a:endParaRPr lang="cs-CZ" sz="1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7706276" y="2896123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81" name="Nadpis 1"/>
          <p:cNvSpPr txBox="1">
            <a:spLocks/>
          </p:cNvSpPr>
          <p:nvPr/>
        </p:nvSpPr>
        <p:spPr>
          <a:xfrm>
            <a:off x="724170" y="262296"/>
            <a:ext cx="7924800" cy="720080"/>
          </a:xfrm>
          <a:prstGeom prst="rect">
            <a:avLst/>
          </a:prstGeom>
          <a:solidFill>
            <a:schemeClr val="accent1">
              <a:lumMod val="50000"/>
            </a:schemeClr>
          </a:solidFill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280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VY_32_INOVACE_18_POČÍTÁNÍ ZPAMĚTI 2</a:t>
            </a:r>
            <a:endParaRPr lang="cs-CZ" sz="28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18333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</TotalTime>
  <Words>129</Words>
  <Application>Microsoft Office PowerPoint</Application>
  <PresentationFormat>Předvádění na obrazovce (4:3)</PresentationFormat>
  <Paragraphs>29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Aerodynamika</vt:lpstr>
      <vt:lpstr>VY_32_INOVACE_18_POČÍTÁNÍ ZPAMĚTI 2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VY_32_INOVACE_18_POČÍTÁNÍ ZPAMĚTI 2</dc:title>
  <dc:creator>ref</dc:creator>
  <cp:lastModifiedBy>ref</cp:lastModifiedBy>
  <cp:revision>2</cp:revision>
  <dcterms:created xsi:type="dcterms:W3CDTF">2013-01-28T15:11:34Z</dcterms:created>
  <dcterms:modified xsi:type="dcterms:W3CDTF">2013-01-28T15:21:53Z</dcterms:modified>
</cp:coreProperties>
</file>