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1-28T16:34:40.869" idx="2">
    <p:pos x="236" y="409"/>
    <p:text>Řešení : Žáci přiřazují správný výsledek k cípu hvězdičky:
3 . 1 = 3, 3 . 8 = 24, 3 . 7 = 21, 3 . 6 = 18, 3 . 5 = 15, 3 . 4 = 12, 3 . 3 = 9, 3 .2 = 6
5 . 0 = 0, 5 . 2 = 10, 5 . 3 = 15, 5 . 4 = 20, 5 . 5 = 25, 5 . 6 = 30, 5 . 7 = 35, 5 . 8  = 40
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805F1F-2B0B-4489-B861-E9E65DED04ED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88B42-1C5C-4E25-87EB-65D379E48723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620689"/>
            <a:ext cx="7772400" cy="93610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VY_32_INOVACE_19_POČÍTÁNÍ ZPAMĚTI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267744" y="1904628"/>
            <a:ext cx="4392488" cy="17526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3272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smicípá hvězda 4"/>
          <p:cNvSpPr/>
          <p:nvPr/>
        </p:nvSpPr>
        <p:spPr>
          <a:xfrm>
            <a:off x="1275677" y="1412776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</a:t>
            </a:r>
            <a:r>
              <a:rPr lang="cs-CZ" dirty="0"/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120401" y="179795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05995" y="224876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20401" y="28122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96595" y="30399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88489" y="28122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55298" y="226219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23276" y="179795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98785" y="144413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" name="Vývojový diagram: vyjmutí 18"/>
          <p:cNvSpPr/>
          <p:nvPr/>
        </p:nvSpPr>
        <p:spPr>
          <a:xfrm rot="8817007">
            <a:off x="760130" y="91277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1" name="Vývojový diagram: vyjmutí 20"/>
          <p:cNvSpPr/>
          <p:nvPr/>
        </p:nvSpPr>
        <p:spPr>
          <a:xfrm rot="10800000">
            <a:off x="1931761" y="58267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22" name="Vývojový diagram: vyjmutí 21"/>
          <p:cNvSpPr/>
          <p:nvPr/>
        </p:nvSpPr>
        <p:spPr>
          <a:xfrm rot="12657593">
            <a:off x="2972389" y="96072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24" name="Vývojový diagram: vyjmutí 23"/>
          <p:cNvSpPr/>
          <p:nvPr/>
        </p:nvSpPr>
        <p:spPr>
          <a:xfrm rot="5400000">
            <a:off x="315178" y="2067998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5" name="Vývojový diagram: vyjmutí 24"/>
          <p:cNvSpPr/>
          <p:nvPr/>
        </p:nvSpPr>
        <p:spPr>
          <a:xfrm rot="2758959">
            <a:off x="742342" y="3182637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6" name="Vývojový diagram: vyjmutí 25"/>
          <p:cNvSpPr/>
          <p:nvPr/>
        </p:nvSpPr>
        <p:spPr>
          <a:xfrm rot="16200000">
            <a:off x="3551026" y="207947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27" name="Vývojový diagram: vyjmutí 26"/>
          <p:cNvSpPr/>
          <p:nvPr/>
        </p:nvSpPr>
        <p:spPr>
          <a:xfrm rot="19981355">
            <a:off x="2946159" y="3263060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8" name="Vývojový diagram: vyjmutí 27"/>
          <p:cNvSpPr/>
          <p:nvPr/>
        </p:nvSpPr>
        <p:spPr>
          <a:xfrm>
            <a:off x="1906504" y="357301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29" name="Osmicípá hvězda 28"/>
          <p:cNvSpPr/>
          <p:nvPr/>
        </p:nvSpPr>
        <p:spPr>
          <a:xfrm>
            <a:off x="5580112" y="3587615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5</a:t>
            </a:r>
            <a:endParaRPr lang="cs-CZ" dirty="0"/>
          </a:p>
        </p:txBody>
      </p:sp>
      <p:sp>
        <p:nvSpPr>
          <p:cNvPr id="30" name="Vývojový diagram: vyjmutí 29"/>
          <p:cNvSpPr/>
          <p:nvPr/>
        </p:nvSpPr>
        <p:spPr>
          <a:xfrm rot="10800000">
            <a:off x="6210938" y="276068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31" name="Vývojový diagram: vyjmutí 30"/>
          <p:cNvSpPr/>
          <p:nvPr/>
        </p:nvSpPr>
        <p:spPr>
          <a:xfrm rot="12657593">
            <a:off x="7275783" y="314748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0</a:t>
            </a:r>
          </a:p>
        </p:txBody>
      </p:sp>
      <p:sp>
        <p:nvSpPr>
          <p:cNvPr id="32" name="Vývojový diagram: vyjmutí 31"/>
          <p:cNvSpPr/>
          <p:nvPr/>
        </p:nvSpPr>
        <p:spPr>
          <a:xfrm rot="16200000">
            <a:off x="7825280" y="423629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750</a:t>
            </a:r>
            <a:endParaRPr lang="cs-CZ" dirty="0"/>
          </a:p>
        </p:txBody>
      </p:sp>
      <p:sp>
        <p:nvSpPr>
          <p:cNvPr id="33" name="Vývojový diagram: vyjmutí 32"/>
          <p:cNvSpPr/>
          <p:nvPr/>
        </p:nvSpPr>
        <p:spPr>
          <a:xfrm rot="19981355">
            <a:off x="7272402" y="542642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5" name="Vývojový diagram: vyjmutí 34"/>
          <p:cNvSpPr/>
          <p:nvPr/>
        </p:nvSpPr>
        <p:spPr>
          <a:xfrm>
            <a:off x="6210939" y="567748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6" name="Vývojový diagram: vyjmutí 35"/>
          <p:cNvSpPr/>
          <p:nvPr/>
        </p:nvSpPr>
        <p:spPr>
          <a:xfrm rot="2758959">
            <a:off x="5099552" y="5272886"/>
            <a:ext cx="1155975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35</a:t>
            </a:r>
            <a:endParaRPr lang="cs-CZ" sz="1400" dirty="0"/>
          </a:p>
        </p:txBody>
      </p:sp>
      <p:sp>
        <p:nvSpPr>
          <p:cNvPr id="37" name="Vývojový diagram: vyjmutí 36"/>
          <p:cNvSpPr/>
          <p:nvPr/>
        </p:nvSpPr>
        <p:spPr>
          <a:xfrm rot="5400000">
            <a:off x="4619614" y="4242837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38" name="Vývojový diagram: vyjmutí 37"/>
          <p:cNvSpPr/>
          <p:nvPr/>
        </p:nvSpPr>
        <p:spPr>
          <a:xfrm rot="8817007">
            <a:off x="5115977" y="316186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40</a:t>
            </a:r>
            <a:endParaRPr lang="cs-CZ" sz="1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701030" y="37663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376469" y="39162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597009" y="443621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352860" y="49849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701030" y="525748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012160" y="49725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775778" y="443621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934153" y="39439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7" name="Podnadpis 2"/>
          <p:cNvSpPr txBox="1">
            <a:spLocks/>
          </p:cNvSpPr>
          <p:nvPr/>
        </p:nvSpPr>
        <p:spPr>
          <a:xfrm>
            <a:off x="-9373" y="5870757"/>
            <a:ext cx="4392488" cy="978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sp>
        <p:nvSpPr>
          <p:cNvPr id="48" name="Nadpis 1"/>
          <p:cNvSpPr txBox="1">
            <a:spLocks/>
          </p:cNvSpPr>
          <p:nvPr/>
        </p:nvSpPr>
        <p:spPr>
          <a:xfrm>
            <a:off x="747548" y="25405"/>
            <a:ext cx="7772400" cy="37925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VY_32_INOVACE_19_POČÍTÁNÍ ZPAMĚTI </a:t>
            </a:r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pic>
        <p:nvPicPr>
          <p:cNvPr id="4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090" y="938450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1309339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13</TotalTime>
  <Words>90</Words>
  <Application>Microsoft Office PowerPoint</Application>
  <PresentationFormat>Předvádění na obrazovce (4:3)</PresentationFormat>
  <Paragraphs>38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Summer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ref</cp:lastModifiedBy>
  <cp:revision>3</cp:revision>
  <dcterms:created xsi:type="dcterms:W3CDTF">2013-01-28T15:23:15Z</dcterms:created>
  <dcterms:modified xsi:type="dcterms:W3CDTF">2013-05-11T16:00:48Z</dcterms:modified>
</cp:coreProperties>
</file>