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9" r:id="rId2"/>
    <p:sldId id="260" r:id="rId3"/>
    <p:sldId id="261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8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8:01:21.819" idx="3">
    <p:pos x="10" y="36"/>
    <p:text>Řešení : Žáci přiřazují mezivýsledky a výsledky interaktivním perem:
9 + 8 + 36 = 53, 
10 + 16 + 6 = 32,
18 + 21 + 32 = 71,
18 + 16 + 27 = 61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8:01:26.889" idx="7">
    <p:pos x="358" y="253"/>
    <p:text>Řešení : Žáci přiřazují interaktivním perem mezivýsledky a výsledky:
3 + 16 + 30 = 49,
25+ 32 + 12 = 69,
36 - 28 + 0 = 8,
15 + 4 - 18 = 1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D51F34-1CE4-4CC9-84E0-BC826A841B7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1CD948-BCF2-41BB-9DAE-987D5DCCC4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783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CCD64-A49A-4C7A-AE29-4F86A3B204D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5977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CCD64-A49A-4C7A-AE29-4F86A3B204D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597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350B9B-520C-4908-9D36-A7408749C27F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01311EC-45FE-4539-A51B-52FC77FFFCB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00597" y="1052736"/>
            <a:ext cx="6781428" cy="107721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VY_32_INOVACE_20_POČÍTÁNÍ ZPAMĚTI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6" name="Zástupný symbol pro zápatí 12"/>
          <p:cNvSpPr>
            <a:spLocks noGrp="1"/>
          </p:cNvSpPr>
          <p:nvPr/>
        </p:nvSpPr>
        <p:spPr>
          <a:xfrm>
            <a:off x="620293" y="2996952"/>
            <a:ext cx="6732636" cy="14401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309" y="5098742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732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90847" y="404664"/>
            <a:ext cx="4383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VY_32_INOVACE_20_POČÍTÁNÍ ZPAMĚTI 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648" y="4431409"/>
            <a:ext cx="2315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 . 9 + 3 . 7 + 4 . 8</a:t>
            </a:r>
            <a:endParaRPr lang="cs-CZ" sz="20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2783751" y="5231804"/>
            <a:ext cx="3780432" cy="712174"/>
            <a:chOff x="2663777" y="2352869"/>
            <a:chExt cx="2919812" cy="712174"/>
          </a:xfrm>
        </p:grpSpPr>
        <p:sp>
          <p:nvSpPr>
            <p:cNvPr id="15" name="Ovál 1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9" name="Slza 18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Volný tvar 19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1" name="Slza 20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Volný tvar 21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3" name="Slza 22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Volný tvar 23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697599" y="3364224"/>
            <a:ext cx="3780432" cy="712174"/>
            <a:chOff x="2663777" y="2352869"/>
            <a:chExt cx="2919812" cy="712174"/>
          </a:xfrm>
        </p:grpSpPr>
        <p:sp>
          <p:nvSpPr>
            <p:cNvPr id="30" name="Ovál 29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Volný tvar 30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2" name="Slza 31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Volný tvar 32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4" name="Slza 33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Volný tvar 34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6" name="Slza 35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 smtClean="0"/>
            </a:p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dirty="0"/>
            </a:p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699433" y="4298014"/>
            <a:ext cx="3780432" cy="712174"/>
            <a:chOff x="2663777" y="2352869"/>
            <a:chExt cx="2919812" cy="712174"/>
          </a:xfrm>
        </p:grpSpPr>
        <p:sp>
          <p:nvSpPr>
            <p:cNvPr id="39" name="Ovál 38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Volný tvar 39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1" name="Slza 40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Volný tvar 41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3" name="Slza 42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Volný tvar 43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5" name="Slza 44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b="1" kern="1200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2662988" y="2437179"/>
            <a:ext cx="3780432" cy="712174"/>
            <a:chOff x="2663777" y="2352869"/>
            <a:chExt cx="2919812" cy="712174"/>
          </a:xfrm>
        </p:grpSpPr>
        <p:sp>
          <p:nvSpPr>
            <p:cNvPr id="48" name="Ovál 47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Volný tvar 48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0" name="Slza 49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1" name="Volný tvar 50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2" name="Slza 51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3" name="Volný tvar 52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4" name="Slza 53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5" name="Volný tvar 54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267632" y="3503234"/>
            <a:ext cx="2315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 . 2 + 4 . 4 + 3 . 2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91649" y="5380835"/>
            <a:ext cx="2315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 . 6 + 2 . 8 + 3 . 9</a:t>
            </a:r>
            <a:endParaRPr lang="cs-CZ" sz="2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47532" y="2562420"/>
            <a:ext cx="2315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 . 3 + 2 . 4 + 6 . 6</a:t>
            </a:r>
            <a:endParaRPr lang="cs-CZ" sz="2000" dirty="0"/>
          </a:p>
        </p:txBody>
      </p:sp>
      <p:sp>
        <p:nvSpPr>
          <p:cNvPr id="64" name="Volný tvar 63"/>
          <p:cNvSpPr/>
          <p:nvPr/>
        </p:nvSpPr>
        <p:spPr>
          <a:xfrm>
            <a:off x="2759126" y="3370969"/>
            <a:ext cx="860697" cy="664641"/>
          </a:xfrm>
          <a:custGeom>
            <a:avLst/>
            <a:gdLst>
              <a:gd name="connsiteX0" fmla="*/ 0 w 664758"/>
              <a:gd name="connsiteY0" fmla="*/ 332321 h 664641"/>
              <a:gd name="connsiteX1" fmla="*/ 332379 w 664758"/>
              <a:gd name="connsiteY1" fmla="*/ 0 h 664641"/>
              <a:gd name="connsiteX2" fmla="*/ 664758 w 664758"/>
              <a:gd name="connsiteY2" fmla="*/ 332321 h 664641"/>
              <a:gd name="connsiteX3" fmla="*/ 332379 w 664758"/>
              <a:gd name="connsiteY3" fmla="*/ 664642 h 664641"/>
              <a:gd name="connsiteX4" fmla="*/ 0 w 664758"/>
              <a:gd name="connsiteY4" fmla="*/ 332321 h 664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4758" h="664641">
                <a:moveTo>
                  <a:pt x="0" y="332321"/>
                </a:moveTo>
                <a:cubicBezTo>
                  <a:pt x="0" y="148785"/>
                  <a:pt x="148811" y="0"/>
                  <a:pt x="332379" y="0"/>
                </a:cubicBezTo>
                <a:cubicBezTo>
                  <a:pt x="515947" y="0"/>
                  <a:pt x="664758" y="148785"/>
                  <a:pt x="664758" y="332321"/>
                </a:cubicBezTo>
                <a:cubicBezTo>
                  <a:pt x="664758" y="515857"/>
                  <a:pt x="515947" y="664642"/>
                  <a:pt x="332379" y="664642"/>
                </a:cubicBezTo>
                <a:cubicBezTo>
                  <a:pt x="148811" y="664642"/>
                  <a:pt x="0" y="515857"/>
                  <a:pt x="0" y="332321"/>
                </a:cubicBez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1636" tIns="121636" rIns="121635" bIns="121637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100" kern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54479" y="5418639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31898" y="4544223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68245" y="406387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682933" y="46471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7682933" y="5418639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71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524328" y="4076398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854479" y="338801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53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836180" y="90872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682933" y="350323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7682933" y="278626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6843320" y="227687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910281" y="228372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57" name="Zástupný symbol pro zápatí 12"/>
          <p:cNvSpPr>
            <a:spLocks noGrp="1"/>
          </p:cNvSpPr>
          <p:nvPr/>
        </p:nvSpPr>
        <p:spPr>
          <a:xfrm>
            <a:off x="96970" y="6198932"/>
            <a:ext cx="9004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407858" y="185934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61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889033" y="151614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782270" y="1700808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605320" y="303887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779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90847" y="404664"/>
            <a:ext cx="4383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VY_32_INOVACE_20_POČÍTÁNÍ ZPAMĚTI 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648" y="4431409"/>
            <a:ext cx="22749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4</a:t>
            </a:r>
            <a:r>
              <a:rPr lang="cs-CZ" sz="2000" dirty="0" smtClean="0"/>
              <a:t> . 9 – 4 . 7 + 4 . 0</a:t>
            </a:r>
            <a:endParaRPr lang="cs-CZ" sz="20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2783751" y="5231804"/>
            <a:ext cx="3780432" cy="712174"/>
            <a:chOff x="2663777" y="2352869"/>
            <a:chExt cx="2919812" cy="712174"/>
          </a:xfrm>
        </p:grpSpPr>
        <p:sp>
          <p:nvSpPr>
            <p:cNvPr id="15" name="Ovál 1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9" name="Slza 18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Volný tvar 19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1" name="Slza 20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Volný tvar 21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3" name="Slza 22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Volný tvar 23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697599" y="3364224"/>
            <a:ext cx="3780432" cy="712174"/>
            <a:chOff x="2663777" y="2352869"/>
            <a:chExt cx="2919812" cy="712174"/>
          </a:xfrm>
        </p:grpSpPr>
        <p:sp>
          <p:nvSpPr>
            <p:cNvPr id="30" name="Ovál 29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Volný tvar 30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2" name="Slza 31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Volný tvar 32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4" name="Slza 33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Volný tvar 34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6" name="Slza 35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 smtClean="0"/>
            </a:p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dirty="0"/>
            </a:p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2699433" y="4298014"/>
            <a:ext cx="3780432" cy="712174"/>
            <a:chOff x="2663777" y="2352869"/>
            <a:chExt cx="2919812" cy="712174"/>
          </a:xfrm>
        </p:grpSpPr>
        <p:sp>
          <p:nvSpPr>
            <p:cNvPr id="39" name="Ovál 38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Volný tvar 39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1" name="Slza 40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Volný tvar 41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3" name="Slza 42"/>
            <p:cNvSpPr/>
            <p:nvPr/>
          </p:nvSpPr>
          <p:spPr>
            <a:xfrm rot="2700000">
              <a:off x="3399683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Volný tvar 43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5" name="Slza 44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b="1" kern="1200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2662988" y="2437179"/>
            <a:ext cx="3780432" cy="712174"/>
            <a:chOff x="2663777" y="2352869"/>
            <a:chExt cx="2919812" cy="712174"/>
          </a:xfrm>
        </p:grpSpPr>
        <p:sp>
          <p:nvSpPr>
            <p:cNvPr id="48" name="Ovál 47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Volný tvar 48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0" name="Slza 49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1" name="Volný tvar 50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2" name="Slza 51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3" name="Volný tvar 52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54" name="Slza 53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5" name="Volný tvar 54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267632" y="3503234"/>
            <a:ext cx="2315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 . 5 + 4 . 8 + 3 . 4</a:t>
            </a:r>
            <a:endParaRPr lang="cs-CZ" sz="2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91649" y="5380835"/>
            <a:ext cx="2351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 . 5 + 2 . 2 -  3 . 6</a:t>
            </a:r>
            <a:endParaRPr lang="cs-CZ" sz="2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47532" y="2562420"/>
            <a:ext cx="23150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 . 1 + </a:t>
            </a:r>
            <a:r>
              <a:rPr lang="cs-CZ" sz="2000" dirty="0"/>
              <a:t>4</a:t>
            </a:r>
            <a:r>
              <a:rPr lang="cs-CZ" sz="2000" dirty="0" smtClean="0"/>
              <a:t> . 4 + 6 . 5</a:t>
            </a:r>
            <a:endParaRPr lang="cs-CZ" sz="2000" dirty="0"/>
          </a:p>
        </p:txBody>
      </p:sp>
      <p:sp>
        <p:nvSpPr>
          <p:cNvPr id="64" name="Volný tvar 63"/>
          <p:cNvSpPr/>
          <p:nvPr/>
        </p:nvSpPr>
        <p:spPr>
          <a:xfrm>
            <a:off x="2759126" y="3370969"/>
            <a:ext cx="860697" cy="664641"/>
          </a:xfrm>
          <a:custGeom>
            <a:avLst/>
            <a:gdLst>
              <a:gd name="connsiteX0" fmla="*/ 0 w 664758"/>
              <a:gd name="connsiteY0" fmla="*/ 332321 h 664641"/>
              <a:gd name="connsiteX1" fmla="*/ 332379 w 664758"/>
              <a:gd name="connsiteY1" fmla="*/ 0 h 664641"/>
              <a:gd name="connsiteX2" fmla="*/ 664758 w 664758"/>
              <a:gd name="connsiteY2" fmla="*/ 332321 h 664641"/>
              <a:gd name="connsiteX3" fmla="*/ 332379 w 664758"/>
              <a:gd name="connsiteY3" fmla="*/ 664642 h 664641"/>
              <a:gd name="connsiteX4" fmla="*/ 0 w 664758"/>
              <a:gd name="connsiteY4" fmla="*/ 332321 h 664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4758" h="664641">
                <a:moveTo>
                  <a:pt x="0" y="332321"/>
                </a:moveTo>
                <a:cubicBezTo>
                  <a:pt x="0" y="148785"/>
                  <a:pt x="148811" y="0"/>
                  <a:pt x="332379" y="0"/>
                </a:cubicBezTo>
                <a:cubicBezTo>
                  <a:pt x="515947" y="0"/>
                  <a:pt x="664758" y="148785"/>
                  <a:pt x="664758" y="332321"/>
                </a:cubicBezTo>
                <a:cubicBezTo>
                  <a:pt x="664758" y="515857"/>
                  <a:pt x="515947" y="664642"/>
                  <a:pt x="332379" y="664642"/>
                </a:cubicBezTo>
                <a:cubicBezTo>
                  <a:pt x="148811" y="664642"/>
                  <a:pt x="0" y="515857"/>
                  <a:pt x="0" y="332321"/>
                </a:cubicBez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1636" tIns="121636" rIns="121635" bIns="121637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100" kern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54479" y="5418639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31898" y="4544223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68245" y="406387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69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82933" y="464710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7682933" y="541863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7524328" y="407639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6854479" y="33880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836180" y="90872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682933" y="350323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71" name="TextovéPole 70"/>
          <p:cNvSpPr txBox="1"/>
          <p:nvPr/>
        </p:nvSpPr>
        <p:spPr>
          <a:xfrm>
            <a:off x="7682933" y="278626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6843320" y="227687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910281" y="228372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57" name="Zástupný symbol pro zápatí 12"/>
          <p:cNvSpPr>
            <a:spLocks noGrp="1"/>
          </p:cNvSpPr>
          <p:nvPr/>
        </p:nvSpPr>
        <p:spPr>
          <a:xfrm>
            <a:off x="247533" y="6198932"/>
            <a:ext cx="6913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407858" y="185934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49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889033" y="151614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782270" y="1700808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605320" y="303887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209691" y="185934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904234" y="145161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4397051" y="146163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pic>
        <p:nvPicPr>
          <p:cNvPr id="8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274" y="6097856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04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36</TotalTime>
  <Words>206</Words>
  <Application>Microsoft Office PowerPoint</Application>
  <PresentationFormat>Předvádění na obrazovce (4:3)</PresentationFormat>
  <Paragraphs>53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Bohatý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5</cp:revision>
  <dcterms:created xsi:type="dcterms:W3CDTF">2013-01-28T15:37:34Z</dcterms:created>
  <dcterms:modified xsi:type="dcterms:W3CDTF">2013-05-11T16:01:58Z</dcterms:modified>
</cp:coreProperties>
</file>