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1" r:id="rId3"/>
    <p:sldId id="262" r:id="rId4"/>
    <p:sldId id="263" r:id="rId5"/>
    <p:sldId id="264" r:id="rId6"/>
    <p:sldId id="259" r:id="rId7"/>
    <p:sldId id="265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62" y="7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C436FA-24D3-4733-B0EC-40D8EBE8491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F960687-CB36-497B-92C8-D6FA8D6EC4D4}">
      <dgm:prSet phldrT="[Text]" custT="1"/>
      <dgm:spPr/>
      <dgm:t>
        <a:bodyPr/>
        <a:lstStyle/>
        <a:p>
          <a:r>
            <a:rPr lang="cs-CZ" sz="1600" dirty="0" smtClean="0"/>
            <a:t>a)</a:t>
          </a:r>
          <a:r>
            <a:rPr lang="cs-CZ" sz="1600" dirty="0" err="1" smtClean="0"/>
            <a:t>sollt</a:t>
          </a:r>
          <a:endParaRPr lang="cs-CZ" sz="1600" dirty="0"/>
        </a:p>
      </dgm:t>
    </dgm:pt>
    <dgm:pt modelId="{344624D1-3A7F-44A5-BF20-4AEAA88E7BAB}" type="parTrans" cxnId="{6EF069D5-89CB-4222-A5FD-A920DC6CE730}">
      <dgm:prSet/>
      <dgm:spPr/>
      <dgm:t>
        <a:bodyPr/>
        <a:lstStyle/>
        <a:p>
          <a:endParaRPr lang="cs-CZ"/>
        </a:p>
      </dgm:t>
    </dgm:pt>
    <dgm:pt modelId="{2F32E323-EADE-4493-AEA0-CB61B7872D1E}" type="sibTrans" cxnId="{6EF069D5-89CB-4222-A5FD-A920DC6CE730}">
      <dgm:prSet/>
      <dgm:spPr/>
      <dgm:t>
        <a:bodyPr/>
        <a:lstStyle/>
        <a:p>
          <a:endParaRPr lang="cs-CZ"/>
        </a:p>
      </dgm:t>
    </dgm:pt>
    <dgm:pt modelId="{8BB247DB-4312-454B-A2DA-6FBA6780147A}">
      <dgm:prSet phldrT="[Text]" custT="1"/>
      <dgm:spPr/>
      <dgm:t>
        <a:bodyPr/>
        <a:lstStyle/>
        <a:p>
          <a:r>
            <a:rPr lang="cs-CZ" sz="1600" dirty="0" smtClean="0"/>
            <a:t>b)sole</a:t>
          </a:r>
          <a:endParaRPr lang="cs-CZ" sz="1600" dirty="0"/>
        </a:p>
      </dgm:t>
    </dgm:pt>
    <dgm:pt modelId="{5D6BF470-D74D-4807-8D95-624B4D1C6BF1}" type="parTrans" cxnId="{C80A7340-F46D-48A8-925E-6BFF0C4AFA84}">
      <dgm:prSet/>
      <dgm:spPr/>
      <dgm:t>
        <a:bodyPr/>
        <a:lstStyle/>
        <a:p>
          <a:endParaRPr lang="cs-CZ"/>
        </a:p>
      </dgm:t>
    </dgm:pt>
    <dgm:pt modelId="{0613096F-0C72-4CCB-A0AD-E46064BFCFBA}" type="sibTrans" cxnId="{C80A7340-F46D-48A8-925E-6BFF0C4AFA84}">
      <dgm:prSet/>
      <dgm:spPr/>
      <dgm:t>
        <a:bodyPr/>
        <a:lstStyle/>
        <a:p>
          <a:endParaRPr lang="cs-CZ"/>
        </a:p>
      </dgm:t>
    </dgm:pt>
    <dgm:pt modelId="{2CD119E7-42B7-4A4B-BF68-38B8F4379A76}">
      <dgm:prSet phldrT="[Text]" custT="1"/>
      <dgm:spPr/>
      <dgm:t>
        <a:bodyPr/>
        <a:lstStyle/>
        <a:p>
          <a:r>
            <a:rPr lang="cs-CZ" sz="1600" dirty="0" smtClean="0"/>
            <a:t>c)soll</a:t>
          </a:r>
          <a:endParaRPr lang="cs-CZ" sz="1600" dirty="0"/>
        </a:p>
      </dgm:t>
    </dgm:pt>
    <dgm:pt modelId="{C8B0AC06-59C6-48A6-81CF-B3016D40F8D1}" type="parTrans" cxnId="{51AE1B3C-8A7A-49EE-A6F3-062F8A708A7D}">
      <dgm:prSet/>
      <dgm:spPr/>
      <dgm:t>
        <a:bodyPr/>
        <a:lstStyle/>
        <a:p>
          <a:endParaRPr lang="cs-CZ"/>
        </a:p>
      </dgm:t>
    </dgm:pt>
    <dgm:pt modelId="{E78D9811-1BF6-4B7F-B6C4-8E5521678E71}" type="sibTrans" cxnId="{51AE1B3C-8A7A-49EE-A6F3-062F8A708A7D}">
      <dgm:prSet/>
      <dgm:spPr/>
      <dgm:t>
        <a:bodyPr/>
        <a:lstStyle/>
        <a:p>
          <a:endParaRPr lang="cs-CZ"/>
        </a:p>
      </dgm:t>
    </dgm:pt>
    <dgm:pt modelId="{9CDF47F4-998B-4050-B087-1F8A6B7BBB4B}">
      <dgm:prSet phldrT="[Text]" custT="1"/>
      <dgm:spPr/>
      <dgm:t>
        <a:bodyPr/>
        <a:lstStyle/>
        <a:p>
          <a:r>
            <a:rPr lang="cs-CZ" sz="1600" dirty="0" smtClean="0"/>
            <a:t>d)solle</a:t>
          </a:r>
          <a:endParaRPr lang="cs-CZ" sz="1600" dirty="0"/>
        </a:p>
      </dgm:t>
    </dgm:pt>
    <dgm:pt modelId="{71C65C9A-2950-4134-B425-A092E6810710}" type="parTrans" cxnId="{CF7916DE-F955-4452-AAE8-1B8B11DEB902}">
      <dgm:prSet/>
      <dgm:spPr/>
      <dgm:t>
        <a:bodyPr/>
        <a:lstStyle/>
        <a:p>
          <a:endParaRPr lang="cs-CZ"/>
        </a:p>
      </dgm:t>
    </dgm:pt>
    <dgm:pt modelId="{454BCCE8-FE13-4AC1-AAE9-3E167CA01B52}" type="sibTrans" cxnId="{CF7916DE-F955-4452-AAE8-1B8B11DEB902}">
      <dgm:prSet/>
      <dgm:spPr/>
      <dgm:t>
        <a:bodyPr/>
        <a:lstStyle/>
        <a:p>
          <a:endParaRPr lang="cs-CZ"/>
        </a:p>
      </dgm:t>
    </dgm:pt>
    <dgm:pt modelId="{C3EFA687-2DE7-4B59-B96E-40A7CEE0C993}" type="pres">
      <dgm:prSet presAssocID="{D5C436FA-24D3-4733-B0EC-40D8EBE8491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D0A8BD-1D03-4983-A441-C741398C2060}" type="pres">
      <dgm:prSet presAssocID="{0F960687-CB36-497B-92C8-D6FA8D6EC4D4}" presName="parentText" presStyleLbl="node1" presStyleIdx="0" presStyleCnt="4" custLinFactNeighborY="-2765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CB900-51B2-41CF-BF14-3B5FF2AAF879}" type="pres">
      <dgm:prSet presAssocID="{2F32E323-EADE-4493-AEA0-CB61B7872D1E}" presName="spacer" presStyleCnt="0"/>
      <dgm:spPr/>
    </dgm:pt>
    <dgm:pt modelId="{FB29F3B9-E98A-420D-8B0B-AF5B928EED65}" type="pres">
      <dgm:prSet presAssocID="{8BB247DB-4312-454B-A2DA-6FBA6780147A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9551CA-8988-43DA-956A-9A96EA40ABBA}" type="pres">
      <dgm:prSet presAssocID="{0613096F-0C72-4CCB-A0AD-E46064BFCFBA}" presName="spacer" presStyleCnt="0"/>
      <dgm:spPr/>
    </dgm:pt>
    <dgm:pt modelId="{B828E64D-3D5B-4B03-A443-A9128794A692}" type="pres">
      <dgm:prSet presAssocID="{2CD119E7-42B7-4A4B-BF68-38B8F4379A76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649B1E-9B48-4D15-A1A0-8CA9C5AFDBF2}" type="pres">
      <dgm:prSet presAssocID="{E78D9811-1BF6-4B7F-B6C4-8E5521678E71}" presName="spacer" presStyleCnt="0"/>
      <dgm:spPr/>
    </dgm:pt>
    <dgm:pt modelId="{1847CF30-66B7-4551-BBFB-5CF558022CB9}" type="pres">
      <dgm:prSet presAssocID="{9CDF47F4-998B-4050-B087-1F8A6B7BBB4B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F069D5-89CB-4222-A5FD-A920DC6CE730}" srcId="{D5C436FA-24D3-4733-B0EC-40D8EBE8491E}" destId="{0F960687-CB36-497B-92C8-D6FA8D6EC4D4}" srcOrd="0" destOrd="0" parTransId="{344624D1-3A7F-44A5-BF20-4AEAA88E7BAB}" sibTransId="{2F32E323-EADE-4493-AEA0-CB61B7872D1E}"/>
    <dgm:cxn modelId="{30448820-6745-45D8-864F-722661D91BBC}" type="presOf" srcId="{0F960687-CB36-497B-92C8-D6FA8D6EC4D4}" destId="{35D0A8BD-1D03-4983-A441-C741398C2060}" srcOrd="0" destOrd="0" presId="urn:microsoft.com/office/officeart/2005/8/layout/vList2"/>
    <dgm:cxn modelId="{51AE1B3C-8A7A-49EE-A6F3-062F8A708A7D}" srcId="{D5C436FA-24D3-4733-B0EC-40D8EBE8491E}" destId="{2CD119E7-42B7-4A4B-BF68-38B8F4379A76}" srcOrd="2" destOrd="0" parTransId="{C8B0AC06-59C6-48A6-81CF-B3016D40F8D1}" sibTransId="{E78D9811-1BF6-4B7F-B6C4-8E5521678E71}"/>
    <dgm:cxn modelId="{C80A7340-F46D-48A8-925E-6BFF0C4AFA84}" srcId="{D5C436FA-24D3-4733-B0EC-40D8EBE8491E}" destId="{8BB247DB-4312-454B-A2DA-6FBA6780147A}" srcOrd="1" destOrd="0" parTransId="{5D6BF470-D74D-4807-8D95-624B4D1C6BF1}" sibTransId="{0613096F-0C72-4CCB-A0AD-E46064BFCFBA}"/>
    <dgm:cxn modelId="{50C13366-EED2-4F5A-AD4D-246C1F34EE90}" type="presOf" srcId="{9CDF47F4-998B-4050-B087-1F8A6B7BBB4B}" destId="{1847CF30-66B7-4551-BBFB-5CF558022CB9}" srcOrd="0" destOrd="0" presId="urn:microsoft.com/office/officeart/2005/8/layout/vList2"/>
    <dgm:cxn modelId="{57D181CD-79E4-4099-B8C4-DACD9972C5ED}" type="presOf" srcId="{D5C436FA-24D3-4733-B0EC-40D8EBE8491E}" destId="{C3EFA687-2DE7-4B59-B96E-40A7CEE0C993}" srcOrd="0" destOrd="0" presId="urn:microsoft.com/office/officeart/2005/8/layout/vList2"/>
    <dgm:cxn modelId="{986BCE7F-C0CF-4957-9EEC-D02F0A6B659C}" type="presOf" srcId="{2CD119E7-42B7-4A4B-BF68-38B8F4379A76}" destId="{B828E64D-3D5B-4B03-A443-A9128794A692}" srcOrd="0" destOrd="0" presId="urn:microsoft.com/office/officeart/2005/8/layout/vList2"/>
    <dgm:cxn modelId="{339E41AE-E5C1-43A4-9A63-7980226AEC6F}" type="presOf" srcId="{8BB247DB-4312-454B-A2DA-6FBA6780147A}" destId="{FB29F3B9-E98A-420D-8B0B-AF5B928EED65}" srcOrd="0" destOrd="0" presId="urn:microsoft.com/office/officeart/2005/8/layout/vList2"/>
    <dgm:cxn modelId="{CF7916DE-F955-4452-AAE8-1B8B11DEB902}" srcId="{D5C436FA-24D3-4733-B0EC-40D8EBE8491E}" destId="{9CDF47F4-998B-4050-B087-1F8A6B7BBB4B}" srcOrd="3" destOrd="0" parTransId="{71C65C9A-2950-4134-B425-A092E6810710}" sibTransId="{454BCCE8-FE13-4AC1-AAE9-3E167CA01B52}"/>
    <dgm:cxn modelId="{6DEF4DA0-94E9-44A1-8AB4-09A9DF05EC44}" type="presParOf" srcId="{C3EFA687-2DE7-4B59-B96E-40A7CEE0C993}" destId="{35D0A8BD-1D03-4983-A441-C741398C2060}" srcOrd="0" destOrd="0" presId="urn:microsoft.com/office/officeart/2005/8/layout/vList2"/>
    <dgm:cxn modelId="{EF91837D-EA98-4E0D-A63E-27B13E0111F9}" type="presParOf" srcId="{C3EFA687-2DE7-4B59-B96E-40A7CEE0C993}" destId="{F70CB900-51B2-41CF-BF14-3B5FF2AAF879}" srcOrd="1" destOrd="0" presId="urn:microsoft.com/office/officeart/2005/8/layout/vList2"/>
    <dgm:cxn modelId="{5E8FF747-0261-4595-87E2-42F4F8B52637}" type="presParOf" srcId="{C3EFA687-2DE7-4B59-B96E-40A7CEE0C993}" destId="{FB29F3B9-E98A-420D-8B0B-AF5B928EED65}" srcOrd="2" destOrd="0" presId="urn:microsoft.com/office/officeart/2005/8/layout/vList2"/>
    <dgm:cxn modelId="{F7AA0A7C-D9CA-40D3-A489-343FF721DC66}" type="presParOf" srcId="{C3EFA687-2DE7-4B59-B96E-40A7CEE0C993}" destId="{E09551CA-8988-43DA-956A-9A96EA40ABBA}" srcOrd="3" destOrd="0" presId="urn:microsoft.com/office/officeart/2005/8/layout/vList2"/>
    <dgm:cxn modelId="{660AAC05-A973-4A3B-9F82-2A98D7C34E58}" type="presParOf" srcId="{C3EFA687-2DE7-4B59-B96E-40A7CEE0C993}" destId="{B828E64D-3D5B-4B03-A443-A9128794A692}" srcOrd="4" destOrd="0" presId="urn:microsoft.com/office/officeart/2005/8/layout/vList2"/>
    <dgm:cxn modelId="{7ECFC8D2-A93E-49E4-908B-A040E3444F1C}" type="presParOf" srcId="{C3EFA687-2DE7-4B59-B96E-40A7CEE0C993}" destId="{BD649B1E-9B48-4D15-A1A0-8CA9C5AFDBF2}" srcOrd="5" destOrd="0" presId="urn:microsoft.com/office/officeart/2005/8/layout/vList2"/>
    <dgm:cxn modelId="{6ACFCCB1-53EE-44D7-B780-B4A53BC7117E}" type="presParOf" srcId="{C3EFA687-2DE7-4B59-B96E-40A7CEE0C993}" destId="{1847CF30-66B7-4551-BBFB-5CF558022CB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0D19A5-F855-4451-865B-E37CC50B295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29A6443-DDDA-4F28-B6B8-425755B546BE}">
      <dgm:prSet phldrT="[Text]" custT="1"/>
      <dgm:spPr/>
      <dgm:t>
        <a:bodyPr/>
        <a:lstStyle/>
        <a:p>
          <a:r>
            <a:rPr lang="cs-CZ" sz="1600" dirty="0" smtClean="0"/>
            <a:t>a)</a:t>
          </a:r>
          <a:r>
            <a:rPr lang="cs-CZ" sz="1600" dirty="0" err="1" smtClean="0"/>
            <a:t>will</a:t>
          </a:r>
          <a:endParaRPr lang="cs-CZ" sz="1600" dirty="0"/>
        </a:p>
      </dgm:t>
    </dgm:pt>
    <dgm:pt modelId="{71C2BACD-5D8E-4127-8A42-774639EF4B4F}" type="parTrans" cxnId="{3F19556E-B4EF-4769-82AE-3199B6775A8A}">
      <dgm:prSet/>
      <dgm:spPr/>
      <dgm:t>
        <a:bodyPr/>
        <a:lstStyle/>
        <a:p>
          <a:endParaRPr lang="cs-CZ"/>
        </a:p>
      </dgm:t>
    </dgm:pt>
    <dgm:pt modelId="{7A91198C-2B37-4B46-A1C2-9E9FE5B53FBD}" type="sibTrans" cxnId="{3F19556E-B4EF-4769-82AE-3199B6775A8A}">
      <dgm:prSet/>
      <dgm:spPr/>
      <dgm:t>
        <a:bodyPr/>
        <a:lstStyle/>
        <a:p>
          <a:endParaRPr lang="cs-CZ"/>
        </a:p>
      </dgm:t>
    </dgm:pt>
    <dgm:pt modelId="{A6C6DF93-D98A-47A1-8626-2AD658F6EF86}">
      <dgm:prSet phldrT="[Text]" custT="1"/>
      <dgm:spPr/>
      <dgm:t>
        <a:bodyPr/>
        <a:lstStyle/>
        <a:p>
          <a:r>
            <a:rPr lang="cs-CZ" sz="1600" dirty="0" smtClean="0"/>
            <a:t>b)</a:t>
          </a:r>
          <a:r>
            <a:rPr lang="cs-CZ" sz="1600" dirty="0" err="1" smtClean="0"/>
            <a:t>woll</a:t>
          </a:r>
          <a:endParaRPr lang="cs-CZ" sz="1600" dirty="0"/>
        </a:p>
      </dgm:t>
    </dgm:pt>
    <dgm:pt modelId="{3F4F98F4-1FC9-4947-B3D6-933EB26E8501}" type="parTrans" cxnId="{53FED33B-9CE9-4A58-A385-69977B6E18AE}">
      <dgm:prSet/>
      <dgm:spPr/>
      <dgm:t>
        <a:bodyPr/>
        <a:lstStyle/>
        <a:p>
          <a:endParaRPr lang="cs-CZ"/>
        </a:p>
      </dgm:t>
    </dgm:pt>
    <dgm:pt modelId="{B85472BF-9420-4D36-AA75-D471D9FE216C}" type="sibTrans" cxnId="{53FED33B-9CE9-4A58-A385-69977B6E18AE}">
      <dgm:prSet/>
      <dgm:spPr/>
      <dgm:t>
        <a:bodyPr/>
        <a:lstStyle/>
        <a:p>
          <a:endParaRPr lang="cs-CZ"/>
        </a:p>
      </dgm:t>
    </dgm:pt>
    <dgm:pt modelId="{A040942F-66C4-4493-836B-534CAE62136F}">
      <dgm:prSet phldrT="[Text]" custT="1"/>
      <dgm:spPr/>
      <dgm:t>
        <a:bodyPr/>
        <a:lstStyle/>
        <a:p>
          <a:r>
            <a:rPr lang="cs-CZ" sz="1600" dirty="0" smtClean="0"/>
            <a:t>c)</a:t>
          </a:r>
          <a:r>
            <a:rPr lang="cs-CZ" sz="1600" dirty="0" err="1" smtClean="0"/>
            <a:t>wollt</a:t>
          </a:r>
          <a:endParaRPr lang="cs-CZ" sz="1600" dirty="0"/>
        </a:p>
      </dgm:t>
    </dgm:pt>
    <dgm:pt modelId="{DD106BCB-DF5F-434F-9E86-A9F8089572AB}" type="parTrans" cxnId="{1F35CA18-5F6F-44D6-9BAE-A82A5A69D34F}">
      <dgm:prSet/>
      <dgm:spPr/>
      <dgm:t>
        <a:bodyPr/>
        <a:lstStyle/>
        <a:p>
          <a:endParaRPr lang="cs-CZ"/>
        </a:p>
      </dgm:t>
    </dgm:pt>
    <dgm:pt modelId="{EAEE6D91-4AE2-4808-A960-1D14917E610E}" type="sibTrans" cxnId="{1F35CA18-5F6F-44D6-9BAE-A82A5A69D34F}">
      <dgm:prSet/>
      <dgm:spPr/>
      <dgm:t>
        <a:bodyPr/>
        <a:lstStyle/>
        <a:p>
          <a:endParaRPr lang="cs-CZ"/>
        </a:p>
      </dgm:t>
    </dgm:pt>
    <dgm:pt modelId="{EDF09B40-0742-4454-96F7-1303831958B5}">
      <dgm:prSet phldrT="[Text]" custT="1"/>
      <dgm:spPr/>
      <dgm:t>
        <a:bodyPr/>
        <a:lstStyle/>
        <a:p>
          <a:r>
            <a:rPr lang="cs-CZ" sz="1600" dirty="0" smtClean="0"/>
            <a:t>d)</a:t>
          </a:r>
          <a:r>
            <a:rPr lang="cs-CZ" sz="1600" dirty="0" err="1" smtClean="0"/>
            <a:t>willt</a:t>
          </a:r>
          <a:endParaRPr lang="cs-CZ" sz="1600" dirty="0"/>
        </a:p>
      </dgm:t>
    </dgm:pt>
    <dgm:pt modelId="{23D7CFB4-289A-405C-B2CD-D72E0C6AF0D3}" type="parTrans" cxnId="{E15913DE-916C-406D-BC79-26B6A5C08112}">
      <dgm:prSet/>
      <dgm:spPr/>
      <dgm:t>
        <a:bodyPr/>
        <a:lstStyle/>
        <a:p>
          <a:endParaRPr lang="cs-CZ"/>
        </a:p>
      </dgm:t>
    </dgm:pt>
    <dgm:pt modelId="{F46077AC-4198-4134-B341-CAF0A8E54F22}" type="sibTrans" cxnId="{E15913DE-916C-406D-BC79-26B6A5C08112}">
      <dgm:prSet/>
      <dgm:spPr/>
      <dgm:t>
        <a:bodyPr/>
        <a:lstStyle/>
        <a:p>
          <a:endParaRPr lang="cs-CZ"/>
        </a:p>
      </dgm:t>
    </dgm:pt>
    <dgm:pt modelId="{BE895C3B-BF3A-44AD-B83D-641A23E53626}" type="pres">
      <dgm:prSet presAssocID="{460D19A5-F855-4451-865B-E37CC50B295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A87CD28-77BE-4C38-BB63-B266E7186014}" type="pres">
      <dgm:prSet presAssocID="{F29A6443-DDDA-4F28-B6B8-425755B546BE}" presName="parentText" presStyleLbl="node1" presStyleIdx="0" presStyleCnt="4" custLinFactNeighborX="1017" custLinFactNeighborY="-3315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E85460-C510-4E46-AD00-75C110E0FCC0}" type="pres">
      <dgm:prSet presAssocID="{7A91198C-2B37-4B46-A1C2-9E9FE5B53FBD}" presName="spacer" presStyleCnt="0"/>
      <dgm:spPr/>
    </dgm:pt>
    <dgm:pt modelId="{8861901E-25F8-4B18-A54D-89102A1B7B16}" type="pres">
      <dgm:prSet presAssocID="{A6C6DF93-D98A-47A1-8626-2AD658F6EF86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F14F3E-FE1B-4EBB-9694-EF664DB48949}" type="pres">
      <dgm:prSet presAssocID="{B85472BF-9420-4D36-AA75-D471D9FE216C}" presName="spacer" presStyleCnt="0"/>
      <dgm:spPr/>
    </dgm:pt>
    <dgm:pt modelId="{7E1C0B7C-9951-4B82-AC9F-904342146544}" type="pres">
      <dgm:prSet presAssocID="{A040942F-66C4-4493-836B-534CAE62136F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75CB5A-19AF-4124-A07C-D24F1C29EF9B}" type="pres">
      <dgm:prSet presAssocID="{EAEE6D91-4AE2-4808-A960-1D14917E610E}" presName="spacer" presStyleCnt="0"/>
      <dgm:spPr/>
    </dgm:pt>
    <dgm:pt modelId="{A1593B99-D646-453F-9CF0-FD66381F45DB}" type="pres">
      <dgm:prSet presAssocID="{EDF09B40-0742-4454-96F7-1303831958B5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5913DE-916C-406D-BC79-26B6A5C08112}" srcId="{460D19A5-F855-4451-865B-E37CC50B295B}" destId="{EDF09B40-0742-4454-96F7-1303831958B5}" srcOrd="3" destOrd="0" parTransId="{23D7CFB4-289A-405C-B2CD-D72E0C6AF0D3}" sibTransId="{F46077AC-4198-4134-B341-CAF0A8E54F22}"/>
    <dgm:cxn modelId="{01B8967F-36A4-42D6-88B5-2B013F2BD075}" type="presOf" srcId="{A6C6DF93-D98A-47A1-8626-2AD658F6EF86}" destId="{8861901E-25F8-4B18-A54D-89102A1B7B16}" srcOrd="0" destOrd="0" presId="urn:microsoft.com/office/officeart/2005/8/layout/vList2"/>
    <dgm:cxn modelId="{1F35CA18-5F6F-44D6-9BAE-A82A5A69D34F}" srcId="{460D19A5-F855-4451-865B-E37CC50B295B}" destId="{A040942F-66C4-4493-836B-534CAE62136F}" srcOrd="2" destOrd="0" parTransId="{DD106BCB-DF5F-434F-9E86-A9F8089572AB}" sibTransId="{EAEE6D91-4AE2-4808-A960-1D14917E610E}"/>
    <dgm:cxn modelId="{78C9ECD4-8FD2-47A2-B882-24F03C1C3C13}" type="presOf" srcId="{F29A6443-DDDA-4F28-B6B8-425755B546BE}" destId="{3A87CD28-77BE-4C38-BB63-B266E7186014}" srcOrd="0" destOrd="0" presId="urn:microsoft.com/office/officeart/2005/8/layout/vList2"/>
    <dgm:cxn modelId="{21635FC8-61F3-468B-8DFB-A1F3D20AFAD2}" type="presOf" srcId="{460D19A5-F855-4451-865B-E37CC50B295B}" destId="{BE895C3B-BF3A-44AD-B83D-641A23E53626}" srcOrd="0" destOrd="0" presId="urn:microsoft.com/office/officeart/2005/8/layout/vList2"/>
    <dgm:cxn modelId="{3F19556E-B4EF-4769-82AE-3199B6775A8A}" srcId="{460D19A5-F855-4451-865B-E37CC50B295B}" destId="{F29A6443-DDDA-4F28-B6B8-425755B546BE}" srcOrd="0" destOrd="0" parTransId="{71C2BACD-5D8E-4127-8A42-774639EF4B4F}" sibTransId="{7A91198C-2B37-4B46-A1C2-9E9FE5B53FBD}"/>
    <dgm:cxn modelId="{E7F38D61-9555-40D3-A97E-78AF4BEAC811}" type="presOf" srcId="{A040942F-66C4-4493-836B-534CAE62136F}" destId="{7E1C0B7C-9951-4B82-AC9F-904342146544}" srcOrd="0" destOrd="0" presId="urn:microsoft.com/office/officeart/2005/8/layout/vList2"/>
    <dgm:cxn modelId="{53FED33B-9CE9-4A58-A385-69977B6E18AE}" srcId="{460D19A5-F855-4451-865B-E37CC50B295B}" destId="{A6C6DF93-D98A-47A1-8626-2AD658F6EF86}" srcOrd="1" destOrd="0" parTransId="{3F4F98F4-1FC9-4947-B3D6-933EB26E8501}" sibTransId="{B85472BF-9420-4D36-AA75-D471D9FE216C}"/>
    <dgm:cxn modelId="{F14793D0-E1FD-4648-B236-D52D0C22289D}" type="presOf" srcId="{EDF09B40-0742-4454-96F7-1303831958B5}" destId="{A1593B99-D646-453F-9CF0-FD66381F45DB}" srcOrd="0" destOrd="0" presId="urn:microsoft.com/office/officeart/2005/8/layout/vList2"/>
    <dgm:cxn modelId="{925573B4-D629-41B4-BED7-A46318ED3FCC}" type="presParOf" srcId="{BE895C3B-BF3A-44AD-B83D-641A23E53626}" destId="{3A87CD28-77BE-4C38-BB63-B266E7186014}" srcOrd="0" destOrd="0" presId="urn:microsoft.com/office/officeart/2005/8/layout/vList2"/>
    <dgm:cxn modelId="{DDDDF753-63E1-49B8-81DE-574B99B69ADB}" type="presParOf" srcId="{BE895C3B-BF3A-44AD-B83D-641A23E53626}" destId="{5BE85460-C510-4E46-AD00-75C110E0FCC0}" srcOrd="1" destOrd="0" presId="urn:microsoft.com/office/officeart/2005/8/layout/vList2"/>
    <dgm:cxn modelId="{9FB70F30-5BF3-4DF9-83B8-5AEA1EE3CC96}" type="presParOf" srcId="{BE895C3B-BF3A-44AD-B83D-641A23E53626}" destId="{8861901E-25F8-4B18-A54D-89102A1B7B16}" srcOrd="2" destOrd="0" presId="urn:microsoft.com/office/officeart/2005/8/layout/vList2"/>
    <dgm:cxn modelId="{BCE209E9-5282-4CDB-95DC-1BBA2AB888FE}" type="presParOf" srcId="{BE895C3B-BF3A-44AD-B83D-641A23E53626}" destId="{21F14F3E-FE1B-4EBB-9694-EF664DB48949}" srcOrd="3" destOrd="0" presId="urn:microsoft.com/office/officeart/2005/8/layout/vList2"/>
    <dgm:cxn modelId="{AACF65DD-1873-48B8-A755-E013BEC39A6D}" type="presParOf" srcId="{BE895C3B-BF3A-44AD-B83D-641A23E53626}" destId="{7E1C0B7C-9951-4B82-AC9F-904342146544}" srcOrd="4" destOrd="0" presId="urn:microsoft.com/office/officeart/2005/8/layout/vList2"/>
    <dgm:cxn modelId="{DEE4A31D-AEAC-4117-B25D-C31D966E4B0A}" type="presParOf" srcId="{BE895C3B-BF3A-44AD-B83D-641A23E53626}" destId="{1C75CB5A-19AF-4124-A07C-D24F1C29EF9B}" srcOrd="5" destOrd="0" presId="urn:microsoft.com/office/officeart/2005/8/layout/vList2"/>
    <dgm:cxn modelId="{4908EFE0-3ABE-4FE9-AFD3-186133CAB195}" type="presParOf" srcId="{BE895C3B-BF3A-44AD-B83D-641A23E53626}" destId="{A1593B99-D646-453F-9CF0-FD66381F45D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D0A8BD-1D03-4983-A441-C741398C2060}">
      <dsp:nvSpPr>
        <dsp:cNvPr id="0" name=""/>
        <dsp:cNvSpPr/>
      </dsp:nvSpPr>
      <dsp:spPr>
        <a:xfrm>
          <a:off x="0" y="0"/>
          <a:ext cx="1152128" cy="2839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a)</a:t>
          </a:r>
          <a:r>
            <a:rPr lang="cs-CZ" sz="1600" kern="1200" dirty="0" err="1" smtClean="0"/>
            <a:t>sollt</a:t>
          </a:r>
          <a:endParaRPr lang="cs-CZ" sz="1600" kern="1200" dirty="0"/>
        </a:p>
      </dsp:txBody>
      <dsp:txXfrm>
        <a:off x="0" y="0"/>
        <a:ext cx="1152128" cy="283919"/>
      </dsp:txXfrm>
    </dsp:sp>
    <dsp:sp modelId="{FB29F3B9-E98A-420D-8B0B-AF5B928EED65}">
      <dsp:nvSpPr>
        <dsp:cNvPr id="0" name=""/>
        <dsp:cNvSpPr/>
      </dsp:nvSpPr>
      <dsp:spPr>
        <a:xfrm>
          <a:off x="0" y="294738"/>
          <a:ext cx="1152128" cy="2839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b)sole</a:t>
          </a:r>
          <a:endParaRPr lang="cs-CZ" sz="1600" kern="1200" dirty="0"/>
        </a:p>
      </dsp:txBody>
      <dsp:txXfrm>
        <a:off x="0" y="294738"/>
        <a:ext cx="1152128" cy="283919"/>
      </dsp:txXfrm>
    </dsp:sp>
    <dsp:sp modelId="{B828E64D-3D5B-4B03-A443-A9128794A692}">
      <dsp:nvSpPr>
        <dsp:cNvPr id="0" name=""/>
        <dsp:cNvSpPr/>
      </dsp:nvSpPr>
      <dsp:spPr>
        <a:xfrm>
          <a:off x="0" y="589246"/>
          <a:ext cx="1152128" cy="2839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c)soll</a:t>
          </a:r>
          <a:endParaRPr lang="cs-CZ" sz="1600" kern="1200" dirty="0"/>
        </a:p>
      </dsp:txBody>
      <dsp:txXfrm>
        <a:off x="0" y="589246"/>
        <a:ext cx="1152128" cy="283919"/>
      </dsp:txXfrm>
    </dsp:sp>
    <dsp:sp modelId="{1847CF30-66B7-4551-BBFB-5CF558022CB9}">
      <dsp:nvSpPr>
        <dsp:cNvPr id="0" name=""/>
        <dsp:cNvSpPr/>
      </dsp:nvSpPr>
      <dsp:spPr>
        <a:xfrm>
          <a:off x="0" y="883754"/>
          <a:ext cx="1152128" cy="2839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d)solle</a:t>
          </a:r>
          <a:endParaRPr lang="cs-CZ" sz="1600" kern="1200" dirty="0"/>
        </a:p>
      </dsp:txBody>
      <dsp:txXfrm>
        <a:off x="0" y="883754"/>
        <a:ext cx="1152128" cy="283919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A87CD28-77BE-4C38-BB63-B266E7186014}">
      <dsp:nvSpPr>
        <dsp:cNvPr id="0" name=""/>
        <dsp:cNvSpPr/>
      </dsp:nvSpPr>
      <dsp:spPr>
        <a:xfrm>
          <a:off x="0" y="0"/>
          <a:ext cx="1152128" cy="2974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a)</a:t>
          </a:r>
          <a:r>
            <a:rPr lang="cs-CZ" sz="1600" kern="1200" dirty="0" err="1" smtClean="0"/>
            <a:t>will</a:t>
          </a:r>
          <a:endParaRPr lang="cs-CZ" sz="1600" kern="1200" dirty="0"/>
        </a:p>
      </dsp:txBody>
      <dsp:txXfrm>
        <a:off x="0" y="0"/>
        <a:ext cx="1152128" cy="297493"/>
      </dsp:txXfrm>
    </dsp:sp>
    <dsp:sp modelId="{8861901E-25F8-4B18-A54D-89102A1B7B16}">
      <dsp:nvSpPr>
        <dsp:cNvPr id="0" name=""/>
        <dsp:cNvSpPr/>
      </dsp:nvSpPr>
      <dsp:spPr>
        <a:xfrm>
          <a:off x="0" y="309027"/>
          <a:ext cx="1152128" cy="2974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b)</a:t>
          </a:r>
          <a:r>
            <a:rPr lang="cs-CZ" sz="1600" kern="1200" dirty="0" err="1" smtClean="0"/>
            <a:t>woll</a:t>
          </a:r>
          <a:endParaRPr lang="cs-CZ" sz="1600" kern="1200" dirty="0"/>
        </a:p>
      </dsp:txBody>
      <dsp:txXfrm>
        <a:off x="0" y="309027"/>
        <a:ext cx="1152128" cy="297493"/>
      </dsp:txXfrm>
    </dsp:sp>
    <dsp:sp modelId="{7E1C0B7C-9951-4B82-AC9F-904342146544}">
      <dsp:nvSpPr>
        <dsp:cNvPr id="0" name=""/>
        <dsp:cNvSpPr/>
      </dsp:nvSpPr>
      <dsp:spPr>
        <a:xfrm>
          <a:off x="0" y="617615"/>
          <a:ext cx="1152128" cy="2974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c)</a:t>
          </a:r>
          <a:r>
            <a:rPr lang="cs-CZ" sz="1600" kern="1200" dirty="0" err="1" smtClean="0"/>
            <a:t>wollt</a:t>
          </a:r>
          <a:endParaRPr lang="cs-CZ" sz="1600" kern="1200" dirty="0"/>
        </a:p>
      </dsp:txBody>
      <dsp:txXfrm>
        <a:off x="0" y="617615"/>
        <a:ext cx="1152128" cy="297493"/>
      </dsp:txXfrm>
    </dsp:sp>
    <dsp:sp modelId="{A1593B99-D646-453F-9CF0-FD66381F45DB}">
      <dsp:nvSpPr>
        <dsp:cNvPr id="0" name=""/>
        <dsp:cNvSpPr/>
      </dsp:nvSpPr>
      <dsp:spPr>
        <a:xfrm>
          <a:off x="0" y="926204"/>
          <a:ext cx="1152128" cy="2974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d)</a:t>
          </a:r>
          <a:r>
            <a:rPr lang="cs-CZ" sz="1600" kern="1200" dirty="0" err="1" smtClean="0"/>
            <a:t>willt</a:t>
          </a:r>
          <a:endParaRPr lang="cs-CZ" sz="1600" kern="1200" dirty="0"/>
        </a:p>
      </dsp:txBody>
      <dsp:txXfrm>
        <a:off x="0" y="926204"/>
        <a:ext cx="1152128" cy="2974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Způsobová slovesa „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sollen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“ a „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wollen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“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„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sollen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“, mít povinnost, „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wollen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,“ chtít, větný rámec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Vladimír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18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Způsobová slovesa „</a:t>
            </a:r>
            <a:r>
              <a:rPr lang="cs-CZ" sz="2400" b="1" dirty="0" err="1" smtClean="0"/>
              <a:t>sollen</a:t>
            </a:r>
            <a:r>
              <a:rPr lang="cs-CZ" sz="2400" b="1" dirty="0" smtClean="0"/>
              <a:t>“ a „</a:t>
            </a:r>
            <a:r>
              <a:rPr lang="cs-CZ" sz="2400" b="1" dirty="0" err="1" smtClean="0"/>
              <a:t>wollen</a:t>
            </a:r>
            <a:r>
              <a:rPr lang="cs-CZ" sz="2400" b="1" dirty="0" smtClean="0"/>
              <a:t>“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VY_22_INOVACE_02_50</a:t>
            </a:r>
            <a:endParaRPr lang="cs-CZ" sz="2400" b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Způsobová slovesa mají specifické časování a postavení ve větách.</a:t>
            </a:r>
          </a:p>
          <a:p>
            <a:endParaRPr lang="cs-CZ" sz="2000" dirty="0" smtClean="0"/>
          </a:p>
          <a:p>
            <a:r>
              <a:rPr lang="cs-CZ" sz="2000" b="1" dirty="0" smtClean="0"/>
              <a:t>Patří mezi ně: </a:t>
            </a:r>
          </a:p>
          <a:p>
            <a:r>
              <a:rPr lang="cs-CZ" sz="2000" dirty="0" err="1" smtClean="0"/>
              <a:t>Dürfen</a:t>
            </a:r>
            <a:r>
              <a:rPr lang="cs-CZ" sz="2000" dirty="0" smtClean="0"/>
              <a:t> – </a:t>
            </a:r>
            <a:r>
              <a:rPr lang="cs-CZ" sz="2000" dirty="0" err="1" smtClean="0"/>
              <a:t>směti</a:t>
            </a:r>
            <a:endParaRPr lang="cs-CZ" sz="2000" dirty="0" smtClean="0"/>
          </a:p>
          <a:p>
            <a:r>
              <a:rPr lang="cs-CZ" sz="2000" dirty="0" err="1" smtClean="0"/>
              <a:t>Können</a:t>
            </a:r>
            <a:r>
              <a:rPr lang="cs-CZ" sz="2000" dirty="0" smtClean="0"/>
              <a:t> – moci, </a:t>
            </a:r>
            <a:r>
              <a:rPr lang="cs-CZ" sz="2000" dirty="0" err="1" smtClean="0"/>
              <a:t>uměti</a:t>
            </a:r>
            <a:endParaRPr lang="cs-CZ" sz="2000" dirty="0" smtClean="0"/>
          </a:p>
          <a:p>
            <a:r>
              <a:rPr lang="cs-CZ" sz="2000" dirty="0" err="1" smtClean="0"/>
              <a:t>Mögen</a:t>
            </a:r>
            <a:r>
              <a:rPr lang="cs-CZ" sz="2000" dirty="0" smtClean="0"/>
              <a:t> – mít rád</a:t>
            </a:r>
          </a:p>
          <a:p>
            <a:r>
              <a:rPr lang="cs-CZ" sz="2000" dirty="0" err="1" smtClean="0"/>
              <a:t>Müssen</a:t>
            </a:r>
            <a:r>
              <a:rPr lang="cs-CZ" sz="2000" dirty="0" smtClean="0"/>
              <a:t> – muset</a:t>
            </a:r>
          </a:p>
          <a:p>
            <a:r>
              <a:rPr lang="cs-CZ" sz="2000" dirty="0" err="1" smtClean="0">
                <a:solidFill>
                  <a:srgbClr val="00B050"/>
                </a:solidFill>
              </a:rPr>
              <a:t>Sollen</a:t>
            </a:r>
            <a:r>
              <a:rPr lang="cs-CZ" sz="2000" dirty="0" smtClean="0">
                <a:solidFill>
                  <a:srgbClr val="00B050"/>
                </a:solidFill>
              </a:rPr>
              <a:t> – mít povinnost</a:t>
            </a:r>
          </a:p>
          <a:p>
            <a:r>
              <a:rPr lang="cs-CZ" sz="2000" dirty="0" err="1" smtClean="0">
                <a:solidFill>
                  <a:srgbClr val="00B050"/>
                </a:solidFill>
              </a:rPr>
              <a:t>Wollen</a:t>
            </a:r>
            <a:r>
              <a:rPr lang="cs-CZ" sz="2000" dirty="0" smtClean="0">
                <a:solidFill>
                  <a:srgbClr val="00B050"/>
                </a:solidFill>
              </a:rPr>
              <a:t> – chtít</a:t>
            </a:r>
          </a:p>
          <a:p>
            <a:r>
              <a:rPr lang="cs-CZ" sz="2000" dirty="0" smtClean="0"/>
              <a:t>(</a:t>
            </a:r>
            <a:r>
              <a:rPr lang="cs-CZ" sz="2000" dirty="0" err="1" smtClean="0"/>
              <a:t>Wissen</a:t>
            </a:r>
            <a:r>
              <a:rPr lang="cs-CZ" sz="2000" dirty="0" smtClean="0"/>
              <a:t>) - vědět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30464" y="1052736"/>
            <a:ext cx="6019981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Způsobová slovesa </a:t>
            </a:r>
            <a:r>
              <a:rPr lang="cs-CZ" sz="3200" b="1" dirty="0" err="1" smtClean="0"/>
              <a:t>sollen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wollen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Způsobová slovesa mají VŽDY v 1. a 3. osobě stejný tvar!!!</a:t>
            </a:r>
          </a:p>
          <a:p>
            <a:endParaRPr lang="cs-CZ" sz="2000" dirty="0" smtClean="0"/>
          </a:p>
          <a:p>
            <a:r>
              <a:rPr lang="cs-CZ" sz="2000" b="1" dirty="0" smtClean="0"/>
              <a:t>Časování slovesa „</a:t>
            </a:r>
            <a:r>
              <a:rPr lang="cs-CZ" sz="2000" b="1" dirty="0" err="1" smtClean="0"/>
              <a:t>sollen</a:t>
            </a:r>
            <a:r>
              <a:rPr lang="cs-CZ" sz="2000" b="1" dirty="0" smtClean="0"/>
              <a:t>“ – mít (povinnost)</a:t>
            </a:r>
          </a:p>
          <a:p>
            <a:endParaRPr lang="cs-CZ" sz="2000" b="1" dirty="0" smtClean="0"/>
          </a:p>
          <a:p>
            <a:pPr marL="457200" indent="-457200">
              <a:buAutoNum type="arabicPeriod"/>
            </a:pPr>
            <a:r>
              <a:rPr lang="cs-CZ" sz="2000" b="1" dirty="0" err="1" smtClean="0"/>
              <a:t>ich</a:t>
            </a:r>
            <a:r>
              <a:rPr lang="cs-CZ" sz="2000" b="1" dirty="0" smtClean="0"/>
              <a:t> </a:t>
            </a:r>
            <a:r>
              <a:rPr lang="cs-CZ" sz="2000" b="1" dirty="0" smtClean="0"/>
              <a:t>soll	</a:t>
            </a:r>
            <a:r>
              <a:rPr lang="cs-CZ" sz="2000" b="1" dirty="0" smtClean="0">
                <a:solidFill>
                  <a:srgbClr val="0070C0"/>
                </a:solidFill>
              </a:rPr>
              <a:t>já mám	</a:t>
            </a:r>
            <a:r>
              <a:rPr lang="cs-CZ" sz="2000" b="1" dirty="0" smtClean="0"/>
              <a:t>	1. </a:t>
            </a:r>
            <a:r>
              <a:rPr lang="cs-CZ" sz="2000" b="1" dirty="0" err="1" smtClean="0"/>
              <a:t>wir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sollen</a:t>
            </a:r>
            <a:r>
              <a:rPr lang="cs-CZ" sz="2000" b="1" dirty="0" smtClean="0"/>
              <a:t>           </a:t>
            </a:r>
            <a:r>
              <a:rPr lang="cs-CZ" sz="2000" b="1" dirty="0" smtClean="0">
                <a:solidFill>
                  <a:srgbClr val="0070C0"/>
                </a:solidFill>
              </a:rPr>
              <a:t>my máme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du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sollst</a:t>
            </a: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ty máš</a:t>
            </a:r>
            <a:r>
              <a:rPr lang="cs-CZ" sz="2000" b="1" dirty="0" smtClean="0"/>
              <a:t>		2. </a:t>
            </a:r>
            <a:r>
              <a:rPr lang="cs-CZ" sz="2000" b="1" dirty="0" err="1" smtClean="0"/>
              <a:t>ihr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sollt</a:t>
            </a:r>
            <a:r>
              <a:rPr lang="cs-CZ" sz="2000" b="1" dirty="0" smtClean="0"/>
              <a:t>               </a:t>
            </a:r>
            <a:r>
              <a:rPr lang="cs-CZ" sz="2000" b="1" dirty="0" smtClean="0">
                <a:solidFill>
                  <a:srgbClr val="0070C0"/>
                </a:solidFill>
              </a:rPr>
              <a:t>vy máte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e</a:t>
            </a:r>
            <a:r>
              <a:rPr lang="cs-CZ" sz="2000" b="1" dirty="0" err="1" smtClean="0"/>
              <a:t>r</a:t>
            </a:r>
            <a:r>
              <a:rPr lang="cs-CZ" sz="2000" b="1" dirty="0" smtClean="0"/>
              <a:t> </a:t>
            </a:r>
            <a:r>
              <a:rPr lang="cs-CZ" sz="2000" b="1" dirty="0" smtClean="0"/>
              <a:t>soll 	</a:t>
            </a:r>
            <a:r>
              <a:rPr lang="cs-CZ" sz="2000" b="1" dirty="0" smtClean="0">
                <a:solidFill>
                  <a:srgbClr val="0070C0"/>
                </a:solidFill>
              </a:rPr>
              <a:t>on má</a:t>
            </a:r>
            <a:r>
              <a:rPr lang="cs-CZ" sz="2000" b="1" dirty="0" smtClean="0"/>
              <a:t>		3.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sollen</a:t>
            </a:r>
            <a:r>
              <a:rPr lang="cs-CZ" sz="2000" b="1" dirty="0" smtClean="0"/>
              <a:t>            </a:t>
            </a:r>
            <a:r>
              <a:rPr lang="cs-CZ" sz="2000" b="1" dirty="0" smtClean="0">
                <a:solidFill>
                  <a:srgbClr val="0070C0"/>
                </a:solidFill>
              </a:rPr>
              <a:t>oni,y,a mají</a:t>
            </a:r>
          </a:p>
          <a:p>
            <a:pPr marL="457200" indent="-457200"/>
            <a:r>
              <a:rPr lang="cs-CZ" sz="2000" b="1" dirty="0" smtClean="0"/>
              <a:t>       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soll 	</a:t>
            </a:r>
            <a:r>
              <a:rPr lang="cs-CZ" sz="2000" b="1" dirty="0" smtClean="0">
                <a:solidFill>
                  <a:srgbClr val="0070C0"/>
                </a:solidFill>
              </a:rPr>
              <a:t>ona má</a:t>
            </a:r>
            <a:r>
              <a:rPr lang="cs-CZ" sz="2000" b="1" dirty="0" smtClean="0"/>
              <a:t>		   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sollen</a:t>
            </a:r>
            <a:r>
              <a:rPr lang="cs-CZ" sz="2000" b="1" dirty="0" smtClean="0"/>
              <a:t>            </a:t>
            </a:r>
            <a:r>
              <a:rPr lang="cs-CZ" sz="2000" b="1" dirty="0" smtClean="0">
                <a:solidFill>
                  <a:srgbClr val="0070C0"/>
                </a:solidFill>
              </a:rPr>
              <a:t>Vy máte(vykání)</a:t>
            </a:r>
          </a:p>
          <a:p>
            <a:pPr marL="457200" indent="-457200"/>
            <a:r>
              <a:rPr lang="cs-CZ" sz="2000" b="1" dirty="0" smtClean="0"/>
              <a:t>        es soll             </a:t>
            </a:r>
            <a:r>
              <a:rPr lang="cs-CZ" sz="2000" b="1" dirty="0" smtClean="0">
                <a:solidFill>
                  <a:srgbClr val="0070C0"/>
                </a:solidFill>
              </a:rPr>
              <a:t>ono má</a:t>
            </a:r>
          </a:p>
          <a:p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20659" y="1052736"/>
            <a:ext cx="6239593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Způsobová slovesa </a:t>
            </a:r>
            <a:r>
              <a:rPr lang="cs-CZ" sz="3200" b="1" dirty="0" err="1" smtClean="0"/>
              <a:t>sollen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wollen</a:t>
            </a:r>
            <a:endParaRPr lang="cs-CZ" sz="3200" b="1" dirty="0"/>
          </a:p>
        </p:txBody>
      </p:sp>
      <p:sp>
        <p:nvSpPr>
          <p:cNvPr id="10" name="Ohnutý pruh 9"/>
          <p:cNvSpPr/>
          <p:nvPr/>
        </p:nvSpPr>
        <p:spPr>
          <a:xfrm rot="5400000">
            <a:off x="1840124" y="3280556"/>
            <a:ext cx="999940" cy="720765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hnutý pruh 12"/>
          <p:cNvSpPr/>
          <p:nvPr/>
        </p:nvSpPr>
        <p:spPr>
          <a:xfrm rot="5400000">
            <a:off x="5512533" y="3208548"/>
            <a:ext cx="999940" cy="720765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Způsobová slovesa mají VŽDY v 1. a 3. osobě stejný tvar!!!</a:t>
            </a:r>
          </a:p>
          <a:p>
            <a:endParaRPr lang="cs-CZ" sz="2000" dirty="0" smtClean="0"/>
          </a:p>
          <a:p>
            <a:r>
              <a:rPr lang="cs-CZ" sz="2000" b="1" dirty="0" smtClean="0"/>
              <a:t>Časování slovesa „</a:t>
            </a:r>
            <a:r>
              <a:rPr lang="cs-CZ" sz="2000" b="1" dirty="0" err="1" smtClean="0"/>
              <a:t>wollen</a:t>
            </a:r>
            <a:r>
              <a:rPr lang="cs-CZ" sz="2000" b="1" dirty="0" smtClean="0"/>
              <a:t>“ – chtít</a:t>
            </a:r>
          </a:p>
          <a:p>
            <a:endParaRPr lang="cs-CZ" sz="2000" b="1" dirty="0" smtClean="0"/>
          </a:p>
          <a:p>
            <a:pPr marL="457200" indent="-457200">
              <a:buAutoNum type="arabicPeriod"/>
            </a:pPr>
            <a:r>
              <a:rPr lang="cs-CZ" sz="2000" b="1" dirty="0" err="1" smtClean="0"/>
              <a:t>ich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will</a:t>
            </a: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já chci	        </a:t>
            </a:r>
            <a:r>
              <a:rPr lang="cs-CZ" sz="2000" b="1" dirty="0" smtClean="0"/>
              <a:t>1. </a:t>
            </a:r>
            <a:r>
              <a:rPr lang="cs-CZ" sz="2000" b="1" dirty="0" err="1" smtClean="0"/>
              <a:t>wir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wollen</a:t>
            </a:r>
            <a:r>
              <a:rPr lang="cs-CZ" sz="2000" b="1" dirty="0" smtClean="0"/>
              <a:t>          </a:t>
            </a:r>
            <a:r>
              <a:rPr lang="cs-CZ" sz="2000" b="1" dirty="0" smtClean="0">
                <a:solidFill>
                  <a:srgbClr val="0070C0"/>
                </a:solidFill>
              </a:rPr>
              <a:t>my chceme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du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willst</a:t>
            </a: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ty chceš          </a:t>
            </a:r>
            <a:r>
              <a:rPr lang="cs-CZ" sz="2000" b="1" dirty="0" smtClean="0"/>
              <a:t>2. </a:t>
            </a:r>
            <a:r>
              <a:rPr lang="cs-CZ" sz="2000" b="1" dirty="0" err="1" smtClean="0"/>
              <a:t>ihr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wollt</a:t>
            </a:r>
            <a:r>
              <a:rPr lang="cs-CZ" sz="2000" b="1" dirty="0" smtClean="0"/>
              <a:t>             </a:t>
            </a:r>
            <a:r>
              <a:rPr lang="cs-CZ" sz="2000" b="1" dirty="0" smtClean="0">
                <a:solidFill>
                  <a:srgbClr val="0070C0"/>
                </a:solidFill>
              </a:rPr>
              <a:t>vy chcete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e</a:t>
            </a:r>
            <a:r>
              <a:rPr lang="cs-CZ" sz="2000" b="1" dirty="0" err="1" smtClean="0"/>
              <a:t>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will</a:t>
            </a:r>
            <a:r>
              <a:rPr lang="cs-CZ" sz="2000" b="1" dirty="0" smtClean="0"/>
              <a:t> 	</a:t>
            </a:r>
            <a:r>
              <a:rPr lang="cs-CZ" sz="2000" b="1" dirty="0" smtClean="0">
                <a:solidFill>
                  <a:srgbClr val="0070C0"/>
                </a:solidFill>
              </a:rPr>
              <a:t>on chce          </a:t>
            </a:r>
            <a:r>
              <a:rPr lang="cs-CZ" sz="2000" b="1" dirty="0" smtClean="0"/>
              <a:t>3.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wollen</a:t>
            </a:r>
            <a:r>
              <a:rPr lang="cs-CZ" sz="2000" b="1" dirty="0" smtClean="0"/>
              <a:t>           </a:t>
            </a:r>
            <a:r>
              <a:rPr lang="cs-CZ" sz="2000" b="1" dirty="0" smtClean="0">
                <a:solidFill>
                  <a:srgbClr val="0070C0"/>
                </a:solidFill>
              </a:rPr>
              <a:t>oni,y,a chtějí</a:t>
            </a:r>
          </a:p>
          <a:p>
            <a:pPr marL="457200" indent="-457200"/>
            <a:r>
              <a:rPr lang="cs-CZ" sz="2000" b="1" dirty="0" smtClean="0"/>
              <a:t>       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will</a:t>
            </a:r>
            <a:r>
              <a:rPr lang="cs-CZ" sz="2000" b="1" dirty="0" smtClean="0"/>
              <a:t> 	</a:t>
            </a:r>
            <a:r>
              <a:rPr lang="cs-CZ" sz="2000" b="1" dirty="0" smtClean="0">
                <a:solidFill>
                  <a:srgbClr val="0070C0"/>
                </a:solidFill>
              </a:rPr>
              <a:t>ona chce  </a:t>
            </a:r>
            <a:r>
              <a:rPr lang="cs-CZ" sz="2000" b="1" dirty="0" smtClean="0"/>
              <a:t>         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wollen</a:t>
            </a:r>
            <a:r>
              <a:rPr lang="cs-CZ" sz="2000" b="1" dirty="0" smtClean="0"/>
              <a:t>           </a:t>
            </a:r>
            <a:r>
              <a:rPr lang="cs-CZ" sz="2000" b="1" dirty="0" smtClean="0">
                <a:solidFill>
                  <a:srgbClr val="0070C0"/>
                </a:solidFill>
              </a:rPr>
              <a:t>Vy chcete </a:t>
            </a:r>
          </a:p>
          <a:p>
            <a:pPr marL="457200" indent="-457200"/>
            <a:r>
              <a:rPr lang="cs-CZ" sz="2000" b="1" dirty="0" smtClean="0"/>
              <a:t>        es </a:t>
            </a:r>
            <a:r>
              <a:rPr lang="cs-CZ" sz="2000" b="1" dirty="0" err="1" smtClean="0"/>
              <a:t>will</a:t>
            </a:r>
            <a:r>
              <a:rPr lang="cs-CZ" sz="2000" b="1" dirty="0" smtClean="0"/>
              <a:t>          </a:t>
            </a:r>
            <a:r>
              <a:rPr lang="cs-CZ" sz="2000" b="1" dirty="0" smtClean="0">
                <a:solidFill>
                  <a:srgbClr val="0070C0"/>
                </a:solidFill>
              </a:rPr>
              <a:t>ono chce                                            (Vykání)</a:t>
            </a:r>
          </a:p>
          <a:p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30464" y="1052736"/>
            <a:ext cx="6019981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Způsobová slovesa </a:t>
            </a:r>
            <a:r>
              <a:rPr lang="cs-CZ" sz="3200" b="1" dirty="0" err="1" smtClean="0"/>
              <a:t>sollen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wollen</a:t>
            </a:r>
            <a:endParaRPr lang="cs-CZ" sz="3200" b="1" dirty="0"/>
          </a:p>
        </p:txBody>
      </p:sp>
      <p:sp>
        <p:nvSpPr>
          <p:cNvPr id="10" name="Ohnutý pruh 9"/>
          <p:cNvSpPr/>
          <p:nvPr/>
        </p:nvSpPr>
        <p:spPr>
          <a:xfrm rot="5400000">
            <a:off x="1768116" y="3208548"/>
            <a:ext cx="999940" cy="720765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hnutý pruh 12"/>
          <p:cNvSpPr/>
          <p:nvPr/>
        </p:nvSpPr>
        <p:spPr>
          <a:xfrm rot="5400000">
            <a:off x="5008476" y="3208548"/>
            <a:ext cx="999940" cy="720765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Platí pro všechna způsobová slovesa: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Pokud použijete ve větě způsobové sloveso, </a:t>
            </a:r>
            <a:r>
              <a:rPr lang="cs-CZ" sz="2000" b="1" dirty="0" smtClean="0">
                <a:solidFill>
                  <a:srgbClr val="00B050"/>
                </a:solidFill>
              </a:rPr>
              <a:t>druhé sloveso, 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tzv. významové je na konci věty v infinitivu (slovníkový tvar)!!!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Tento jev se nazývá – „větný rámec“.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/>
              <a:t>Mám tam být v 5 hodin.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Ich</a:t>
            </a:r>
            <a:r>
              <a:rPr lang="cs-CZ" sz="2000" b="1" dirty="0" smtClean="0">
                <a:solidFill>
                  <a:srgbClr val="FF0000"/>
                </a:solidFill>
              </a:rPr>
              <a:t> soll </a:t>
            </a:r>
            <a:r>
              <a:rPr lang="cs-CZ" sz="2000" b="1" dirty="0" smtClean="0"/>
              <a:t>um 5 </a:t>
            </a:r>
            <a:r>
              <a:rPr lang="cs-CZ" sz="2000" b="1" dirty="0" err="1" smtClean="0"/>
              <a:t>Uhr</a:t>
            </a:r>
            <a:r>
              <a:rPr lang="cs-CZ" sz="2000" b="1" dirty="0" smtClean="0"/>
              <a:t> dort </a:t>
            </a:r>
            <a:r>
              <a:rPr lang="cs-CZ" sz="2000" b="1" dirty="0" err="1" smtClean="0">
                <a:solidFill>
                  <a:srgbClr val="00B050"/>
                </a:solidFill>
              </a:rPr>
              <a:t>sein</a:t>
            </a:r>
            <a:r>
              <a:rPr lang="cs-CZ" sz="2000" b="1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sz="2000" b="1" dirty="0" smtClean="0"/>
              <a:t>Chceš se mnou jít na </a:t>
            </a:r>
            <a:r>
              <a:rPr lang="cs-CZ" sz="2000" b="1" dirty="0" err="1" smtClean="0"/>
              <a:t>disco</a:t>
            </a:r>
            <a:r>
              <a:rPr lang="cs-CZ" sz="2000" b="1" dirty="0" smtClean="0"/>
              <a:t>?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Willst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du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/>
              <a:t>in der </a:t>
            </a:r>
            <a:r>
              <a:rPr lang="cs-CZ" sz="2000" b="1" dirty="0" err="1" smtClean="0"/>
              <a:t>Disco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mit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mir</a:t>
            </a: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gehen</a:t>
            </a:r>
            <a:r>
              <a:rPr lang="cs-CZ" sz="2000" b="1" dirty="0" smtClean="0">
                <a:solidFill>
                  <a:srgbClr val="00B050"/>
                </a:solidFill>
              </a:rPr>
              <a:t>?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Způsobové sloveso                          </a:t>
            </a:r>
            <a:r>
              <a:rPr lang="cs-CZ" sz="2000" b="1" dirty="0" smtClean="0">
                <a:solidFill>
                  <a:srgbClr val="00B050"/>
                </a:solidFill>
              </a:rPr>
              <a:t>Významové sloveso</a:t>
            </a:r>
          </a:p>
          <a:p>
            <a:endParaRPr lang="cs-CZ" sz="2000" dirty="0" smtClean="0"/>
          </a:p>
          <a:p>
            <a:endParaRPr lang="cs-CZ" sz="2000" b="1" dirty="0" smtClean="0">
              <a:solidFill>
                <a:srgbClr val="0070C0"/>
              </a:solidFill>
            </a:endParaRPr>
          </a:p>
          <a:p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20659" y="1052736"/>
            <a:ext cx="6239593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Způsobová slovesa </a:t>
            </a:r>
            <a:r>
              <a:rPr lang="cs-CZ" sz="3200" b="1" dirty="0" err="1" smtClean="0"/>
              <a:t>sollen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wollen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484785"/>
            <a:ext cx="76328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Doplňte:</a:t>
            </a:r>
          </a:p>
          <a:p>
            <a:r>
              <a:rPr lang="cs-CZ" sz="2000" dirty="0" err="1" smtClean="0"/>
              <a:t>Ich</a:t>
            </a:r>
            <a:r>
              <a:rPr lang="cs-CZ" sz="2000" dirty="0" smtClean="0"/>
              <a:t>………….   </a:t>
            </a:r>
            <a:r>
              <a:rPr lang="cs-CZ" sz="2000" dirty="0" err="1" smtClean="0"/>
              <a:t>morgen</a:t>
            </a:r>
            <a:r>
              <a:rPr lang="cs-CZ" sz="2000" dirty="0" smtClean="0"/>
              <a:t>  </a:t>
            </a:r>
            <a:r>
              <a:rPr lang="cs-CZ" sz="2000" dirty="0" err="1" smtClean="0"/>
              <a:t>einen</a:t>
            </a:r>
            <a:r>
              <a:rPr lang="cs-CZ" sz="2000" dirty="0" smtClean="0"/>
              <a:t> </a:t>
            </a:r>
            <a:r>
              <a:rPr lang="cs-CZ" sz="2000" dirty="0" err="1" smtClean="0"/>
              <a:t>Deutschkurz</a:t>
            </a:r>
            <a:r>
              <a:rPr lang="cs-CZ" sz="2000" dirty="0" smtClean="0"/>
              <a:t>?</a:t>
            </a:r>
          </a:p>
          <a:p>
            <a:endParaRPr lang="cs-CZ" sz="2000" dirty="0" smtClean="0"/>
          </a:p>
        </p:txBody>
      </p:sp>
      <p:graphicFrame>
        <p:nvGraphicFramePr>
          <p:cNvPr id="21" name="Diagram 20"/>
          <p:cNvGraphicFramePr/>
          <p:nvPr/>
        </p:nvGraphicFramePr>
        <p:xfrm>
          <a:off x="5292080" y="1628800"/>
          <a:ext cx="1152128" cy="11679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2" name="TextovéPole 21"/>
          <p:cNvSpPr txBox="1"/>
          <p:nvPr/>
        </p:nvSpPr>
        <p:spPr>
          <a:xfrm>
            <a:off x="1187624" y="1700808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c)soll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27584" y="3140968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Er</a:t>
            </a:r>
            <a:r>
              <a:rPr lang="cs-CZ" dirty="0" smtClean="0"/>
              <a:t> …………….. </a:t>
            </a:r>
            <a:r>
              <a:rPr lang="cs-CZ" dirty="0" err="1" smtClean="0"/>
              <a:t>Dir</a:t>
            </a:r>
            <a:r>
              <a:rPr lang="cs-CZ" dirty="0" smtClean="0"/>
              <a:t> </a:t>
            </a:r>
            <a:r>
              <a:rPr lang="cs-CZ" dirty="0" err="1" smtClean="0"/>
              <a:t>etwas</a:t>
            </a:r>
            <a:r>
              <a:rPr lang="cs-CZ" dirty="0" smtClean="0"/>
              <a:t> </a:t>
            </a:r>
            <a:r>
              <a:rPr lang="cs-CZ" dirty="0" err="1" smtClean="0"/>
              <a:t>sagen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24" name="Diagram 23"/>
          <p:cNvGraphicFramePr/>
          <p:nvPr/>
        </p:nvGraphicFramePr>
        <p:xfrm>
          <a:off x="5292080" y="2780928"/>
          <a:ext cx="1152128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25" name="TextovéPole 24"/>
          <p:cNvSpPr txBox="1"/>
          <p:nvPr/>
        </p:nvSpPr>
        <p:spPr>
          <a:xfrm>
            <a:off x="1187624" y="306896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r>
              <a:rPr lang="cs-CZ" dirty="0" err="1" smtClean="0"/>
              <a:t>will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1" grpId="0">
        <p:bldAsOne/>
      </p:bldGraphic>
      <p:bldP spid="22" grpId="0"/>
      <p:bldGraphic spid="24" grpId="0">
        <p:bldAsOne/>
      </p:bldGraphic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1475656" y="1988840"/>
          <a:ext cx="5328592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2148"/>
                <a:gridCol w="1332148"/>
                <a:gridCol w="1332148"/>
                <a:gridCol w="1332148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Wollen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sollen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mögen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smtClean="0"/>
                        <a:t>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ihr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1403648" y="155679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Doplň tabulku: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němčiny – Direkt 1, </a:t>
            </a:r>
            <a:r>
              <a:rPr lang="cs-CZ" sz="2000" dirty="0" err="1" smtClean="0"/>
              <a:t>nakladelství</a:t>
            </a:r>
            <a:r>
              <a:rPr lang="cs-CZ" sz="2000" dirty="0" smtClean="0"/>
              <a:t> </a:t>
            </a:r>
            <a:r>
              <a:rPr lang="cs-CZ" sz="2000" dirty="0" err="1" smtClean="0"/>
              <a:t>Klett</a:t>
            </a:r>
            <a:r>
              <a:rPr lang="cs-CZ" sz="2000" dirty="0" smtClean="0"/>
              <a:t>, autoři : Motta, </a:t>
            </a:r>
            <a:r>
              <a:rPr lang="cs-CZ" sz="2000" dirty="0" err="1" smtClean="0"/>
              <a:t>Cwikowska</a:t>
            </a:r>
            <a:r>
              <a:rPr lang="cs-CZ" sz="2000" dirty="0" smtClean="0"/>
              <a:t>, Vomáčková</a:t>
            </a:r>
          </a:p>
        </p:txBody>
      </p:sp>
    </p:spTree>
    <p:extLst>
      <p:ext uri="{BB962C8B-B14F-4D97-AF65-F5344CB8AC3E}">
        <p14:creationId xmlns=""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817</TotalTime>
  <Words>399</Words>
  <Application>Microsoft Office PowerPoint</Application>
  <PresentationFormat>Předvádění na obrazovce (4:3)</PresentationFormat>
  <Paragraphs>127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Pracovna</cp:lastModifiedBy>
  <cp:revision>61</cp:revision>
  <dcterms:created xsi:type="dcterms:W3CDTF">2010-11-01T23:40:31Z</dcterms:created>
  <dcterms:modified xsi:type="dcterms:W3CDTF">2013-08-09T09:56:14Z</dcterms:modified>
</cp:coreProperties>
</file>