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2" r:id="rId2"/>
    <p:sldId id="260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6A156-551B-4056-A6CF-6BD2B1D25D0E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9C206-2D85-4BE3-8EBD-17CEFEE9E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97465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78C82-05FF-4C68-B6AC-FFA4B64D97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68BFD-44BA-4489-A752-641E89784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3671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953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5A6D9-415F-4AC7-855A-19C05638236E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5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1C1F-FFD8-4EDA-8E0D-D45402C7B401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62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CD903-C558-4B05-A419-B851DE2EC4AF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6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C473-2449-4200-9102-E22F24B58C49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69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7B32B-34A9-4B0D-B109-8AC6976A52A3}" type="datetime1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7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2A082-0D85-4F01-A149-729F49EFA5B2}" type="datetime1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3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C42DF-C05D-4741-B3AE-D35922DF2AB3}" type="datetime1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8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E3722-58C5-43F4-9497-AAF9DAA8EE2F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19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AF0D6-EC0F-4DD0-907C-DDE4FBEB34A3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996D2-3A5E-4AED-B10A-42261E43A7B9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75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1E221-7F5D-4F0A-BBDC-FEFAD20A2A11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75679-91FC-48CF-8AB8-AC030766C350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072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 descr="Logolink_projekt_2011 v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Obdélník 5"/>
          <p:cNvSpPr>
            <a:spLocks noChangeArrowheads="1"/>
          </p:cNvSpPr>
          <p:nvPr/>
        </p:nvSpPr>
        <p:spPr bwMode="auto">
          <a:xfrm>
            <a:off x="179388" y="1844675"/>
            <a:ext cx="8640762" cy="409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>
                <a:latin typeface="Calibri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Základní škola Čachovice a Mateřská škola Struhy, Komenského 96,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 příspěvková organizace</a:t>
            </a: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Označení</a:t>
            </a:r>
            <a:r>
              <a:rPr lang="cs-CZ" sz="2000" b="1">
                <a:latin typeface="Calibri" pitchFamily="34" charset="0"/>
              </a:rPr>
              <a:t>:   </a:t>
            </a:r>
            <a:r>
              <a:rPr lang="cs-CZ" sz="2000" b="1" smtClean="0">
                <a:latin typeface="Calibri" pitchFamily="34" charset="0"/>
              </a:rPr>
              <a:t>VY_32_INOVACE_111_PR4</a:t>
            </a:r>
            <a:r>
              <a:rPr lang="cs-CZ" sz="2000" dirty="0">
                <a:latin typeface="Calibri" pitchFamily="34" charset="0"/>
              </a:rPr>
              <a:t>	</a:t>
            </a:r>
          </a:p>
          <a:p>
            <a:r>
              <a:rPr lang="cs-CZ" sz="2000" b="1" dirty="0">
                <a:latin typeface="Calibri" pitchFamily="34" charset="0"/>
              </a:rPr>
              <a:t>Předmět</a:t>
            </a:r>
            <a:r>
              <a:rPr lang="cs-CZ" sz="2000" b="1" dirty="0" smtClean="0">
                <a:latin typeface="Calibri" pitchFamily="34" charset="0"/>
              </a:rPr>
              <a:t>:  Přírodověda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4.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Živá příroda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Název: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>
                <a:latin typeface="Calibri" pitchFamily="34" charset="0"/>
              </a:rPr>
              <a:t>S</a:t>
            </a:r>
            <a:r>
              <a:rPr lang="cs-CZ" sz="2000" b="1" dirty="0" smtClean="0">
                <a:latin typeface="Calibri" pitchFamily="34" charset="0"/>
              </a:rPr>
              <a:t>polečenstvo les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Autor: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Lucie Kováčová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Popis: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>
                <a:latin typeface="Calibri" pitchFamily="34" charset="0"/>
              </a:rPr>
              <a:t>P</a:t>
            </a:r>
            <a:r>
              <a:rPr lang="cs-CZ" sz="2000" b="1" dirty="0" smtClean="0">
                <a:latin typeface="Calibri" pitchFamily="34" charset="0"/>
              </a:rPr>
              <a:t>exeso – opakování učiva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093296"/>
            <a:ext cx="6147000" cy="84573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39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7479" y="476672"/>
            <a:ext cx="17180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Metodika:</a:t>
            </a:r>
            <a:endParaRPr lang="cs-CZ" sz="2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6496" y="566124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12776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zopakování probraného učiva  -  společenstvo les. Pexeso  je možné vytisknout a podlepit čtvrtkou a hrát ve dvojicích.</a:t>
            </a:r>
          </a:p>
          <a:p>
            <a:r>
              <a:rPr lang="cs-CZ" dirty="0" smtClean="0"/>
              <a:t>Po kliknutí se objeví správné názvy.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38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224999"/>
              </p:ext>
            </p:extLst>
          </p:nvPr>
        </p:nvGraphicFramePr>
        <p:xfrm>
          <a:off x="467544" y="283585"/>
          <a:ext cx="6934508" cy="58097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5725"/>
                <a:gridCol w="4118783"/>
              </a:tblGrid>
              <a:tr h="18920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4000" dirty="0" smtClean="0">
                          <a:latin typeface="Book Antiqua" pitchFamily="18" charset="0"/>
                        </a:rPr>
                      </a:br>
                      <a:endParaRPr lang="cs-CZ" sz="4000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588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588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89" y="436773"/>
            <a:ext cx="2007223" cy="15757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586" y="2348880"/>
            <a:ext cx="2034226" cy="16611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586" y="4300634"/>
            <a:ext cx="2088232" cy="1656184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336994" y="4273102"/>
            <a:ext cx="398218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KONVALINKA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VONNÁ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63888" y="2348880"/>
            <a:ext cx="338437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JATERNÍK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PODLÉŠKA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35896" y="439886"/>
            <a:ext cx="324036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SASANKA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HAJNÍ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02742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16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512769"/>
              </p:ext>
            </p:extLst>
          </p:nvPr>
        </p:nvGraphicFramePr>
        <p:xfrm>
          <a:off x="323528" y="188641"/>
          <a:ext cx="7803184" cy="58638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2855"/>
                <a:gridCol w="4780329"/>
              </a:tblGrid>
              <a:tr h="19096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4000" dirty="0" smtClean="0">
                          <a:latin typeface="Book Antiqua" pitchFamily="18" charset="0"/>
                        </a:rPr>
                      </a:br>
                      <a:endParaRPr lang="cs-CZ" sz="4000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770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770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4211960" y="4179851"/>
            <a:ext cx="3215625" cy="1754326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JELEN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EVROPSKÝ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54361" y="2305108"/>
            <a:ext cx="374441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ZMIJE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OBECNÁ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55976" y="336726"/>
            <a:ext cx="377073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VEVERKA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OBECNÁ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23604"/>
            <a:ext cx="2088232" cy="16411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274451"/>
            <a:ext cx="2088232" cy="16153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284212"/>
            <a:ext cx="2088232" cy="1548768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74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3532702"/>
              </p:ext>
            </p:extLst>
          </p:nvPr>
        </p:nvGraphicFramePr>
        <p:xfrm>
          <a:off x="323528" y="188641"/>
          <a:ext cx="7992888" cy="5760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1542"/>
                <a:gridCol w="4951346"/>
              </a:tblGrid>
              <a:tr h="18760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4000" dirty="0" smtClean="0">
                          <a:latin typeface="Book Antiqua" pitchFamily="18" charset="0"/>
                        </a:rPr>
                      </a:br>
                      <a:endParaRPr lang="cs-CZ" sz="4000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422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9422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4024075" y="4160889"/>
            <a:ext cx="334822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DUB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LETNÍ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32087" y="2104756"/>
            <a:ext cx="374441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SMRK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ZTEPILÝ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55976" y="336726"/>
            <a:ext cx="377073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MODŘÍN</a:t>
            </a:r>
            <a:b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OPADAVÝ</a:t>
            </a:r>
            <a:endParaRPr lang="cs-CZ" sz="54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81" y="314100"/>
            <a:ext cx="2098854" cy="156665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96" y="2276872"/>
            <a:ext cx="2131639" cy="15822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629" y="4282630"/>
            <a:ext cx="2215406" cy="1510844"/>
          </a:xfrm>
          <a:prstGeom prst="rect">
            <a:avLst/>
          </a:prstGeom>
        </p:spPr>
      </p:pic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11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6738690"/>
              </p:ext>
            </p:extLst>
          </p:nvPr>
        </p:nvGraphicFramePr>
        <p:xfrm>
          <a:off x="323528" y="188640"/>
          <a:ext cx="8064896" cy="6002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2022"/>
                <a:gridCol w="5022874"/>
              </a:tblGrid>
              <a:tr h="19549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4000" dirty="0" smtClean="0">
                          <a:latin typeface="Book Antiqua" pitchFamily="18" charset="0"/>
                        </a:rPr>
                      </a:br>
                      <a:endParaRPr lang="cs-CZ" sz="4000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39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239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Book Antiqua" pitchFamily="18" charset="0"/>
                        </a:rPr>
                        <a:t/>
                      </a:r>
                      <a:br>
                        <a:rPr lang="cs-CZ" sz="3600" b="1" dirty="0" smtClean="0">
                          <a:latin typeface="Book Antiqua" pitchFamily="18" charset="0"/>
                        </a:rPr>
                      </a:br>
                      <a:endParaRPr lang="cs-CZ" sz="3600" b="1" dirty="0">
                        <a:latin typeface="Book Antiqua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4733944" y="4621933"/>
            <a:ext cx="234070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BEDLA</a:t>
            </a:r>
            <a:br>
              <a:rPr lang="cs-CZ" sz="4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</a:br>
            <a:r>
              <a:rPr lang="cs-CZ" sz="4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JEDLÁ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07904" y="2528304"/>
            <a:ext cx="441880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MUCHOMŮRKA</a:t>
            </a:r>
            <a:br>
              <a:rPr lang="cs-CZ" sz="40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</a:br>
            <a:r>
              <a:rPr lang="cs-CZ" sz="40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ČERVENÁ</a:t>
            </a:r>
            <a:endParaRPr lang="cs-CZ" sz="40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803015"/>
            <a:ext cx="377073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KLOUZEK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 Antiqu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232248" cy="1584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749" y="4437112"/>
            <a:ext cx="2232248" cy="15696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038" y="2343631"/>
            <a:ext cx="2232248" cy="1692784"/>
          </a:xfrm>
          <a:prstGeom prst="rect">
            <a:avLst/>
          </a:prstGeom>
        </p:spPr>
      </p:pic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9692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92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195</Words>
  <Application>Microsoft Office PowerPoint</Application>
  <PresentationFormat>Předvádění na obrazovce (4:3)</PresentationFormat>
  <Paragraphs>54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28</cp:revision>
  <dcterms:created xsi:type="dcterms:W3CDTF">2013-04-21T19:16:35Z</dcterms:created>
  <dcterms:modified xsi:type="dcterms:W3CDTF">2013-05-11T16:46:39Z</dcterms:modified>
</cp:coreProperties>
</file>