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handoutMasterIdLst>
    <p:handoutMasterId r:id="rId17"/>
  </p:handoutMasterIdLst>
  <p:sldIdLst>
    <p:sldId id="262" r:id="rId3"/>
    <p:sldId id="260" r:id="rId4"/>
    <p:sldId id="265" r:id="rId5"/>
    <p:sldId id="266" r:id="rId6"/>
    <p:sldId id="267" r:id="rId7"/>
    <p:sldId id="268" r:id="rId8"/>
    <p:sldId id="269" r:id="rId9"/>
    <p:sldId id="270" r:id="rId10"/>
    <p:sldId id="271" r:id="rId11"/>
    <p:sldId id="272" r:id="rId12"/>
    <p:sldId id="273" r:id="rId13"/>
    <p:sldId id="274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86B3FE3-AA8B-4C48-BFFD-6FDD4E5A0DDD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0DEC6934-64E6-4FF8-9FCF-BE27990D3A91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Karibské</a:t>
          </a:r>
          <a:endParaRPr lang="cs-CZ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04CF914-9D28-45B0-9DCF-BD72B4D041DB}" type="parTrans" cxnId="{C665DE27-4613-400E-8D40-5A96AFF7217B}">
      <dgm:prSet/>
      <dgm:spPr/>
      <dgm:t>
        <a:bodyPr/>
        <a:lstStyle/>
        <a:p>
          <a:endParaRPr lang="cs-CZ"/>
        </a:p>
      </dgm:t>
    </dgm:pt>
    <dgm:pt modelId="{85F5BB69-2BFE-4E77-8058-CE33BD4CB50A}" type="sibTrans" cxnId="{C665DE27-4613-400E-8D40-5A96AFF7217B}">
      <dgm:prSet/>
      <dgm:spPr/>
      <dgm:t>
        <a:bodyPr/>
        <a:lstStyle/>
        <a:p>
          <a:endParaRPr lang="cs-CZ"/>
        </a:p>
      </dgm:t>
    </dgm:pt>
    <dgm:pt modelId="{339CFD7C-C8E1-4B19-9B8D-37232566B002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Mexický záliv</a:t>
          </a:r>
          <a:endParaRPr lang="cs-CZ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5334B49E-FAA4-44DB-A40D-2DCAA1ABF91B}" type="parTrans" cxnId="{24326F14-E08F-4C09-93E7-9C510AD9E4CB}">
      <dgm:prSet/>
      <dgm:spPr/>
      <dgm:t>
        <a:bodyPr/>
        <a:lstStyle/>
        <a:p>
          <a:endParaRPr lang="cs-CZ"/>
        </a:p>
      </dgm:t>
    </dgm:pt>
    <dgm:pt modelId="{7479439A-2E53-4E49-9A42-CE4019BE1EF1}" type="sibTrans" cxnId="{24326F14-E08F-4C09-93E7-9C510AD9E4CB}">
      <dgm:prSet/>
      <dgm:spPr/>
      <dgm:t>
        <a:bodyPr/>
        <a:lstStyle/>
        <a:p>
          <a:endParaRPr lang="cs-CZ"/>
        </a:p>
      </dgm:t>
    </dgm:pt>
    <dgm:pt modelId="{C7A96631-1866-4BE6-92EC-F89B32F19F1C}">
      <dgm:prSet/>
      <dgm:spPr/>
      <dgm:t>
        <a:bodyPr/>
        <a:lstStyle/>
        <a:p>
          <a:pPr rtl="0"/>
          <a:r>
            <a:rPr lang="cs-CZ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Arabské</a:t>
          </a:r>
          <a:endParaRPr lang="cs-CZ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EB07091A-B3D2-4FDA-88D8-16B0169E0552}" type="parTrans" cxnId="{C2823AAC-04B8-409E-8DE1-BCC60E8DD0B6}">
      <dgm:prSet/>
      <dgm:spPr/>
      <dgm:t>
        <a:bodyPr/>
        <a:lstStyle/>
        <a:p>
          <a:endParaRPr lang="cs-CZ"/>
        </a:p>
      </dgm:t>
    </dgm:pt>
    <dgm:pt modelId="{96280CC4-8A5D-4D98-9778-AE92C8D0B96B}" type="sibTrans" cxnId="{C2823AAC-04B8-409E-8DE1-BCC60E8DD0B6}">
      <dgm:prSet/>
      <dgm:spPr/>
      <dgm:t>
        <a:bodyPr/>
        <a:lstStyle/>
        <a:p>
          <a:endParaRPr lang="cs-CZ"/>
        </a:p>
      </dgm:t>
    </dgm:pt>
    <dgm:pt modelId="{AD5CEA14-2292-421F-A63B-80FCA01B1F32}">
      <dgm:prSet custT="1"/>
      <dgm:spPr/>
      <dgm:t>
        <a:bodyPr/>
        <a:lstStyle/>
        <a:p>
          <a:pPr rtl="0"/>
          <a:r>
            <a:rPr lang="cs-CZ" sz="2400" b="1" dirty="0" smtClean="0">
              <a:solidFill>
                <a:schemeClr val="tx1"/>
              </a:solidFill>
            </a:rPr>
            <a:t>Korálové</a:t>
          </a:r>
          <a:endParaRPr lang="cs-CZ" sz="2400" b="1" dirty="0">
            <a:solidFill>
              <a:schemeClr val="tx1"/>
            </a:solidFill>
          </a:endParaRPr>
        </a:p>
      </dgm:t>
    </dgm:pt>
    <dgm:pt modelId="{F9432C71-DFBC-4E7A-BDF9-9E69C1E4A0C5}" type="parTrans" cxnId="{156DC066-891B-4806-B1A2-B7CE5953C946}">
      <dgm:prSet/>
      <dgm:spPr/>
      <dgm:t>
        <a:bodyPr/>
        <a:lstStyle/>
        <a:p>
          <a:endParaRPr lang="cs-CZ"/>
        </a:p>
      </dgm:t>
    </dgm:pt>
    <dgm:pt modelId="{92A378F6-F49D-46AA-B5AA-59960FEFD9A4}" type="sibTrans" cxnId="{156DC066-891B-4806-B1A2-B7CE5953C946}">
      <dgm:prSet/>
      <dgm:spPr/>
      <dgm:t>
        <a:bodyPr/>
        <a:lstStyle/>
        <a:p>
          <a:endParaRPr lang="cs-CZ"/>
        </a:p>
      </dgm:t>
    </dgm:pt>
    <dgm:pt modelId="{31EDF122-4C84-4D53-86AE-13578E51E895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Jihočínské</a:t>
          </a:r>
          <a:endParaRPr lang="cs-CZ" sz="20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AA3613F5-C9A1-47C0-BF5A-4D79E3C41732}" type="parTrans" cxnId="{9EBE4E8B-7342-4CCD-BD08-3E1433C6825F}">
      <dgm:prSet/>
      <dgm:spPr/>
      <dgm:t>
        <a:bodyPr/>
        <a:lstStyle/>
        <a:p>
          <a:endParaRPr lang="cs-CZ"/>
        </a:p>
      </dgm:t>
    </dgm:pt>
    <dgm:pt modelId="{78D78F2E-84DB-4E3A-84F1-DDA11EB4F2BC}" type="sibTrans" cxnId="{9EBE4E8B-7342-4CCD-BD08-3E1433C6825F}">
      <dgm:prSet/>
      <dgm:spPr/>
      <dgm:t>
        <a:bodyPr/>
        <a:lstStyle/>
        <a:p>
          <a:endParaRPr lang="cs-CZ"/>
        </a:p>
      </dgm:t>
    </dgm:pt>
    <dgm:pt modelId="{89CB3FA7-2840-4C41-93D6-6F1F909D7DC8}">
      <dgm:prSet/>
      <dgm:spPr/>
    </dgm:pt>
    <dgm:pt modelId="{B49C7963-04F4-4D91-B19D-7925D94F5128}" type="parTrans" cxnId="{24C84235-7DAD-4CCA-8C03-58ABE260D18F}">
      <dgm:prSet/>
      <dgm:spPr/>
      <dgm:t>
        <a:bodyPr/>
        <a:lstStyle/>
        <a:p>
          <a:endParaRPr lang="cs-CZ"/>
        </a:p>
      </dgm:t>
    </dgm:pt>
    <dgm:pt modelId="{3DD3E844-D391-4BE7-9930-E4D4693A2203}" type="sibTrans" cxnId="{24C84235-7DAD-4CCA-8C03-58ABE260D18F}">
      <dgm:prSet/>
      <dgm:spPr/>
      <dgm:t>
        <a:bodyPr/>
        <a:lstStyle/>
        <a:p>
          <a:endParaRPr lang="cs-CZ"/>
        </a:p>
      </dgm:t>
    </dgm:pt>
    <dgm:pt modelId="{E7DBECBF-2546-40E2-BA42-F296C07AE16C}" type="pres">
      <dgm:prSet presAssocID="{086B3FE3-AA8B-4C48-BFFD-6FDD4E5A0DDD}" presName="outerComposite" presStyleCnt="0">
        <dgm:presLayoutVars>
          <dgm:chMax val="5"/>
          <dgm:dir/>
          <dgm:resizeHandles val="exact"/>
        </dgm:presLayoutVars>
      </dgm:prSet>
      <dgm:spPr/>
    </dgm:pt>
    <dgm:pt modelId="{0D7FD2FD-19EB-41A7-886B-E6C515D7DAD1}" type="pres">
      <dgm:prSet presAssocID="{086B3FE3-AA8B-4C48-BFFD-6FDD4E5A0DDD}" presName="dummyMaxCanvas" presStyleCnt="0">
        <dgm:presLayoutVars/>
      </dgm:prSet>
      <dgm:spPr/>
    </dgm:pt>
    <dgm:pt modelId="{1025B149-C02B-4B9F-9D43-4A65077C22F7}" type="pres">
      <dgm:prSet presAssocID="{086B3FE3-AA8B-4C48-BFFD-6FDD4E5A0DDD}" presName="FiveNodes_1" presStyleLbl="node1" presStyleIdx="0" presStyleCnt="5" custLinFactNeighborY="-14991">
        <dgm:presLayoutVars>
          <dgm:bulletEnabled val="1"/>
        </dgm:presLayoutVars>
      </dgm:prSet>
      <dgm:spPr/>
    </dgm:pt>
    <dgm:pt modelId="{5ED9EB0F-A4F3-42F3-8B5A-C58F884A78DD}" type="pres">
      <dgm:prSet presAssocID="{086B3FE3-AA8B-4C48-BFFD-6FDD4E5A0DDD}" presName="FiveNodes_2" presStyleLbl="node1" presStyleIdx="1" presStyleCnt="5">
        <dgm:presLayoutVars>
          <dgm:bulletEnabled val="1"/>
        </dgm:presLayoutVars>
      </dgm:prSet>
      <dgm:spPr/>
    </dgm:pt>
    <dgm:pt modelId="{84624DD6-D8ED-4FB2-9E58-A19928336BD3}" type="pres">
      <dgm:prSet presAssocID="{086B3FE3-AA8B-4C48-BFFD-6FDD4E5A0DDD}" presName="FiveNodes_3" presStyleLbl="node1" presStyleIdx="2" presStyleCnt="5">
        <dgm:presLayoutVars>
          <dgm:bulletEnabled val="1"/>
        </dgm:presLayoutVars>
      </dgm:prSet>
      <dgm:spPr/>
    </dgm:pt>
    <dgm:pt modelId="{ED26A0B3-3444-4FBA-9897-25D44334DBEF}" type="pres">
      <dgm:prSet presAssocID="{086B3FE3-AA8B-4C48-BFFD-6FDD4E5A0DDD}" presName="FiveNodes_4" presStyleLbl="node1" presStyleIdx="3" presStyleCnt="5">
        <dgm:presLayoutVars>
          <dgm:bulletEnabled val="1"/>
        </dgm:presLayoutVars>
      </dgm:prSet>
      <dgm:spPr/>
    </dgm:pt>
    <dgm:pt modelId="{E7E7286B-CE29-4F13-B2A0-30E689DCBE3E}" type="pres">
      <dgm:prSet presAssocID="{086B3FE3-AA8B-4C48-BFFD-6FDD4E5A0DDD}" presName="FiveNodes_5" presStyleLbl="node1" presStyleIdx="4" presStyleCnt="5" custScaleX="110205">
        <dgm:presLayoutVars>
          <dgm:bulletEnabled val="1"/>
        </dgm:presLayoutVars>
      </dgm:prSet>
      <dgm:spPr/>
    </dgm:pt>
    <dgm:pt modelId="{20AC5CE6-08CF-4993-9D81-BAAAF237805F}" type="pres">
      <dgm:prSet presAssocID="{086B3FE3-AA8B-4C48-BFFD-6FDD4E5A0DDD}" presName="FiveConn_1-2" presStyleLbl="fgAccFollowNode1" presStyleIdx="0" presStyleCnt="4">
        <dgm:presLayoutVars>
          <dgm:bulletEnabled val="1"/>
        </dgm:presLayoutVars>
      </dgm:prSet>
      <dgm:spPr/>
    </dgm:pt>
    <dgm:pt modelId="{517EB7FB-28A0-4E08-B872-20713E5C9B38}" type="pres">
      <dgm:prSet presAssocID="{086B3FE3-AA8B-4C48-BFFD-6FDD4E5A0DDD}" presName="FiveConn_2-3" presStyleLbl="fgAccFollowNode1" presStyleIdx="1" presStyleCnt="4">
        <dgm:presLayoutVars>
          <dgm:bulletEnabled val="1"/>
        </dgm:presLayoutVars>
      </dgm:prSet>
      <dgm:spPr/>
    </dgm:pt>
    <dgm:pt modelId="{12FE83B2-AD06-4BD1-BFBA-1D44F1DF0B0E}" type="pres">
      <dgm:prSet presAssocID="{086B3FE3-AA8B-4C48-BFFD-6FDD4E5A0DDD}" presName="FiveConn_3-4" presStyleLbl="fgAccFollowNode1" presStyleIdx="2" presStyleCnt="4">
        <dgm:presLayoutVars>
          <dgm:bulletEnabled val="1"/>
        </dgm:presLayoutVars>
      </dgm:prSet>
      <dgm:spPr/>
    </dgm:pt>
    <dgm:pt modelId="{79653F7E-F4EF-4EC8-AA25-671B654650F4}" type="pres">
      <dgm:prSet presAssocID="{086B3FE3-AA8B-4C48-BFFD-6FDD4E5A0DDD}" presName="FiveConn_4-5" presStyleLbl="fgAccFollowNode1" presStyleIdx="3" presStyleCnt="4">
        <dgm:presLayoutVars>
          <dgm:bulletEnabled val="1"/>
        </dgm:presLayoutVars>
      </dgm:prSet>
      <dgm:spPr/>
    </dgm:pt>
    <dgm:pt modelId="{057109BE-4A4B-4CCB-8516-EC658BD9DB84}" type="pres">
      <dgm:prSet presAssocID="{086B3FE3-AA8B-4C48-BFFD-6FDD4E5A0DDD}" presName="FiveNodes_1_text" presStyleLbl="node1" presStyleIdx="4" presStyleCnt="5">
        <dgm:presLayoutVars>
          <dgm:bulletEnabled val="1"/>
        </dgm:presLayoutVars>
      </dgm:prSet>
      <dgm:spPr/>
    </dgm:pt>
    <dgm:pt modelId="{799CBBCA-EC44-4C12-BEFC-E04712C97968}" type="pres">
      <dgm:prSet presAssocID="{086B3FE3-AA8B-4C48-BFFD-6FDD4E5A0DDD}" presName="FiveNodes_2_text" presStyleLbl="node1" presStyleIdx="4" presStyleCnt="5">
        <dgm:presLayoutVars>
          <dgm:bulletEnabled val="1"/>
        </dgm:presLayoutVars>
      </dgm:prSet>
      <dgm:spPr/>
    </dgm:pt>
    <dgm:pt modelId="{41B57F3F-28EC-45E9-82AC-AFE4A8F552ED}" type="pres">
      <dgm:prSet presAssocID="{086B3FE3-AA8B-4C48-BFFD-6FDD4E5A0DDD}" presName="FiveNodes_3_text" presStyleLbl="node1" presStyleIdx="4" presStyleCnt="5">
        <dgm:presLayoutVars>
          <dgm:bulletEnabled val="1"/>
        </dgm:presLayoutVars>
      </dgm:prSet>
      <dgm:spPr/>
    </dgm:pt>
    <dgm:pt modelId="{29133DE4-D827-49AB-9C23-D2F22D495500}" type="pres">
      <dgm:prSet presAssocID="{086B3FE3-AA8B-4C48-BFFD-6FDD4E5A0DDD}" presName="FiveNodes_4_text" presStyleLbl="node1" presStyleIdx="4" presStyleCnt="5">
        <dgm:presLayoutVars>
          <dgm:bulletEnabled val="1"/>
        </dgm:presLayoutVars>
      </dgm:prSet>
      <dgm:spPr/>
    </dgm:pt>
    <dgm:pt modelId="{000544CC-66EF-41CA-B133-3B04F9C3A6D4}" type="pres">
      <dgm:prSet presAssocID="{086B3FE3-AA8B-4C48-BFFD-6FDD4E5A0DDD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24C84235-7DAD-4CCA-8C03-58ABE260D18F}" srcId="{086B3FE3-AA8B-4C48-BFFD-6FDD4E5A0DDD}" destId="{89CB3FA7-2840-4C41-93D6-6F1F909D7DC8}" srcOrd="5" destOrd="0" parTransId="{B49C7963-04F4-4D91-B19D-7925D94F5128}" sibTransId="{3DD3E844-D391-4BE7-9930-E4D4693A2203}"/>
    <dgm:cxn modelId="{30FBC2F6-502C-443C-8D85-AF768F93CE44}" type="presOf" srcId="{339CFD7C-C8E1-4B19-9B8D-37232566B002}" destId="{5ED9EB0F-A4F3-42F3-8B5A-C58F884A78DD}" srcOrd="0" destOrd="0" presId="urn:microsoft.com/office/officeart/2005/8/layout/vProcess5"/>
    <dgm:cxn modelId="{C665DE27-4613-400E-8D40-5A96AFF7217B}" srcId="{086B3FE3-AA8B-4C48-BFFD-6FDD4E5A0DDD}" destId="{0DEC6934-64E6-4FF8-9FCF-BE27990D3A91}" srcOrd="0" destOrd="0" parTransId="{F04CF914-9D28-45B0-9DCF-BD72B4D041DB}" sibTransId="{85F5BB69-2BFE-4E77-8058-CE33BD4CB50A}"/>
    <dgm:cxn modelId="{15CF76B9-1ED1-417E-AFDA-3A6007386F58}" type="presOf" srcId="{0DEC6934-64E6-4FF8-9FCF-BE27990D3A91}" destId="{1025B149-C02B-4B9F-9D43-4A65077C22F7}" srcOrd="0" destOrd="0" presId="urn:microsoft.com/office/officeart/2005/8/layout/vProcess5"/>
    <dgm:cxn modelId="{24326F14-E08F-4C09-93E7-9C510AD9E4CB}" srcId="{086B3FE3-AA8B-4C48-BFFD-6FDD4E5A0DDD}" destId="{339CFD7C-C8E1-4B19-9B8D-37232566B002}" srcOrd="1" destOrd="0" parTransId="{5334B49E-FAA4-44DB-A40D-2DCAA1ABF91B}" sibTransId="{7479439A-2E53-4E49-9A42-CE4019BE1EF1}"/>
    <dgm:cxn modelId="{C2823AAC-04B8-409E-8DE1-BCC60E8DD0B6}" srcId="{086B3FE3-AA8B-4C48-BFFD-6FDD4E5A0DDD}" destId="{C7A96631-1866-4BE6-92EC-F89B32F19F1C}" srcOrd="2" destOrd="0" parTransId="{EB07091A-B3D2-4FDA-88D8-16B0169E0552}" sibTransId="{96280CC4-8A5D-4D98-9778-AE92C8D0B96B}"/>
    <dgm:cxn modelId="{66673EC7-79C3-40BD-8267-03EF4F9E2F47}" type="presOf" srcId="{31EDF122-4C84-4D53-86AE-13578E51E895}" destId="{000544CC-66EF-41CA-B133-3B04F9C3A6D4}" srcOrd="1" destOrd="0" presId="urn:microsoft.com/office/officeart/2005/8/layout/vProcess5"/>
    <dgm:cxn modelId="{68292BFD-4F1C-419D-B870-8DCBF913555D}" type="presOf" srcId="{AD5CEA14-2292-421F-A63B-80FCA01B1F32}" destId="{29133DE4-D827-49AB-9C23-D2F22D495500}" srcOrd="1" destOrd="0" presId="urn:microsoft.com/office/officeart/2005/8/layout/vProcess5"/>
    <dgm:cxn modelId="{99725EC6-40C8-4A50-91EB-05A16DBA2AD5}" type="presOf" srcId="{7479439A-2E53-4E49-9A42-CE4019BE1EF1}" destId="{517EB7FB-28A0-4E08-B872-20713E5C9B38}" srcOrd="0" destOrd="0" presId="urn:microsoft.com/office/officeart/2005/8/layout/vProcess5"/>
    <dgm:cxn modelId="{53906662-B87A-40F2-A397-72A658F7EE94}" type="presOf" srcId="{85F5BB69-2BFE-4E77-8058-CE33BD4CB50A}" destId="{20AC5CE6-08CF-4993-9D81-BAAAF237805F}" srcOrd="0" destOrd="0" presId="urn:microsoft.com/office/officeart/2005/8/layout/vProcess5"/>
    <dgm:cxn modelId="{EDE1365D-64AC-4D8D-AA82-25E74337B4AB}" type="presOf" srcId="{C7A96631-1866-4BE6-92EC-F89B32F19F1C}" destId="{41B57F3F-28EC-45E9-82AC-AFE4A8F552ED}" srcOrd="1" destOrd="0" presId="urn:microsoft.com/office/officeart/2005/8/layout/vProcess5"/>
    <dgm:cxn modelId="{F8DF5FE5-A8FA-4798-8E0E-C2A322A6088B}" type="presOf" srcId="{92A378F6-F49D-46AA-B5AA-59960FEFD9A4}" destId="{79653F7E-F4EF-4EC8-AA25-671B654650F4}" srcOrd="0" destOrd="0" presId="urn:microsoft.com/office/officeart/2005/8/layout/vProcess5"/>
    <dgm:cxn modelId="{87B28360-6881-4EFB-AD31-B447602A0888}" type="presOf" srcId="{C7A96631-1866-4BE6-92EC-F89B32F19F1C}" destId="{84624DD6-D8ED-4FB2-9E58-A19928336BD3}" srcOrd="0" destOrd="0" presId="urn:microsoft.com/office/officeart/2005/8/layout/vProcess5"/>
    <dgm:cxn modelId="{156DC066-891B-4806-B1A2-B7CE5953C946}" srcId="{086B3FE3-AA8B-4C48-BFFD-6FDD4E5A0DDD}" destId="{AD5CEA14-2292-421F-A63B-80FCA01B1F32}" srcOrd="3" destOrd="0" parTransId="{F9432C71-DFBC-4E7A-BDF9-9E69C1E4A0C5}" sibTransId="{92A378F6-F49D-46AA-B5AA-59960FEFD9A4}"/>
    <dgm:cxn modelId="{40CBC24A-A3C7-43B0-9238-A5D7E50E5C1F}" type="presOf" srcId="{96280CC4-8A5D-4D98-9778-AE92C8D0B96B}" destId="{12FE83B2-AD06-4BD1-BFBA-1D44F1DF0B0E}" srcOrd="0" destOrd="0" presId="urn:microsoft.com/office/officeart/2005/8/layout/vProcess5"/>
    <dgm:cxn modelId="{C250F6A5-97E0-40E2-B045-39EF1BBB037B}" type="presOf" srcId="{0DEC6934-64E6-4FF8-9FCF-BE27990D3A91}" destId="{057109BE-4A4B-4CCB-8516-EC658BD9DB84}" srcOrd="1" destOrd="0" presId="urn:microsoft.com/office/officeart/2005/8/layout/vProcess5"/>
    <dgm:cxn modelId="{0FE697DF-B932-4F83-A7A8-BC9FA7112DAA}" type="presOf" srcId="{AD5CEA14-2292-421F-A63B-80FCA01B1F32}" destId="{ED26A0B3-3444-4FBA-9897-25D44334DBEF}" srcOrd="0" destOrd="0" presId="urn:microsoft.com/office/officeart/2005/8/layout/vProcess5"/>
    <dgm:cxn modelId="{24FA777A-A318-4F73-9C79-AFC7B05269F2}" type="presOf" srcId="{086B3FE3-AA8B-4C48-BFFD-6FDD4E5A0DDD}" destId="{E7DBECBF-2546-40E2-BA42-F296C07AE16C}" srcOrd="0" destOrd="0" presId="urn:microsoft.com/office/officeart/2005/8/layout/vProcess5"/>
    <dgm:cxn modelId="{9EBE4E8B-7342-4CCD-BD08-3E1433C6825F}" srcId="{086B3FE3-AA8B-4C48-BFFD-6FDD4E5A0DDD}" destId="{31EDF122-4C84-4D53-86AE-13578E51E895}" srcOrd="4" destOrd="0" parTransId="{AA3613F5-C9A1-47C0-BF5A-4D79E3C41732}" sibTransId="{78D78F2E-84DB-4E3A-84F1-DDA11EB4F2BC}"/>
    <dgm:cxn modelId="{CB617A64-C45A-4E4C-B5E7-E4E9CDDDC893}" type="presOf" srcId="{31EDF122-4C84-4D53-86AE-13578E51E895}" destId="{E7E7286B-CE29-4F13-B2A0-30E689DCBE3E}" srcOrd="0" destOrd="0" presId="urn:microsoft.com/office/officeart/2005/8/layout/vProcess5"/>
    <dgm:cxn modelId="{41753193-8140-427C-A79E-F2628CE62B1F}" type="presOf" srcId="{339CFD7C-C8E1-4B19-9B8D-37232566B002}" destId="{799CBBCA-EC44-4C12-BEFC-E04712C97968}" srcOrd="1" destOrd="0" presId="urn:microsoft.com/office/officeart/2005/8/layout/vProcess5"/>
    <dgm:cxn modelId="{E9FEF598-0894-4F23-ABC7-FC9986DD57C9}" type="presParOf" srcId="{E7DBECBF-2546-40E2-BA42-F296C07AE16C}" destId="{0D7FD2FD-19EB-41A7-886B-E6C515D7DAD1}" srcOrd="0" destOrd="0" presId="urn:microsoft.com/office/officeart/2005/8/layout/vProcess5"/>
    <dgm:cxn modelId="{CBA9C409-BFA7-4892-9671-C2116B3E8170}" type="presParOf" srcId="{E7DBECBF-2546-40E2-BA42-F296C07AE16C}" destId="{1025B149-C02B-4B9F-9D43-4A65077C22F7}" srcOrd="1" destOrd="0" presId="urn:microsoft.com/office/officeart/2005/8/layout/vProcess5"/>
    <dgm:cxn modelId="{F8E94A91-C217-49C9-A815-D5C84BB614B5}" type="presParOf" srcId="{E7DBECBF-2546-40E2-BA42-F296C07AE16C}" destId="{5ED9EB0F-A4F3-42F3-8B5A-C58F884A78DD}" srcOrd="2" destOrd="0" presId="urn:microsoft.com/office/officeart/2005/8/layout/vProcess5"/>
    <dgm:cxn modelId="{75DD82C1-2685-4625-BC3C-804C5ED90E0D}" type="presParOf" srcId="{E7DBECBF-2546-40E2-BA42-F296C07AE16C}" destId="{84624DD6-D8ED-4FB2-9E58-A19928336BD3}" srcOrd="3" destOrd="0" presId="urn:microsoft.com/office/officeart/2005/8/layout/vProcess5"/>
    <dgm:cxn modelId="{F683ADC1-6BD9-48D4-9940-8DA6537B71F3}" type="presParOf" srcId="{E7DBECBF-2546-40E2-BA42-F296C07AE16C}" destId="{ED26A0B3-3444-4FBA-9897-25D44334DBEF}" srcOrd="4" destOrd="0" presId="urn:microsoft.com/office/officeart/2005/8/layout/vProcess5"/>
    <dgm:cxn modelId="{D30CFA57-2365-44E8-8464-31FCF75932A4}" type="presParOf" srcId="{E7DBECBF-2546-40E2-BA42-F296C07AE16C}" destId="{E7E7286B-CE29-4F13-B2A0-30E689DCBE3E}" srcOrd="5" destOrd="0" presId="urn:microsoft.com/office/officeart/2005/8/layout/vProcess5"/>
    <dgm:cxn modelId="{EAD4BEC5-75F8-40EF-BFC0-AC6D97E8CEC5}" type="presParOf" srcId="{E7DBECBF-2546-40E2-BA42-F296C07AE16C}" destId="{20AC5CE6-08CF-4993-9D81-BAAAF237805F}" srcOrd="6" destOrd="0" presId="urn:microsoft.com/office/officeart/2005/8/layout/vProcess5"/>
    <dgm:cxn modelId="{0A0B9C38-7407-4ED0-B70B-C2367561651F}" type="presParOf" srcId="{E7DBECBF-2546-40E2-BA42-F296C07AE16C}" destId="{517EB7FB-28A0-4E08-B872-20713E5C9B38}" srcOrd="7" destOrd="0" presId="urn:microsoft.com/office/officeart/2005/8/layout/vProcess5"/>
    <dgm:cxn modelId="{6218D5F9-701C-4183-B7EE-6D401D350944}" type="presParOf" srcId="{E7DBECBF-2546-40E2-BA42-F296C07AE16C}" destId="{12FE83B2-AD06-4BD1-BFBA-1D44F1DF0B0E}" srcOrd="8" destOrd="0" presId="urn:microsoft.com/office/officeart/2005/8/layout/vProcess5"/>
    <dgm:cxn modelId="{82F2C4BA-3E74-491F-BDD7-7EC1B58E6BD7}" type="presParOf" srcId="{E7DBECBF-2546-40E2-BA42-F296C07AE16C}" destId="{79653F7E-F4EF-4EC8-AA25-671B654650F4}" srcOrd="9" destOrd="0" presId="urn:microsoft.com/office/officeart/2005/8/layout/vProcess5"/>
    <dgm:cxn modelId="{29F89015-ED0F-40DE-869C-236E1D1C6410}" type="presParOf" srcId="{E7DBECBF-2546-40E2-BA42-F296C07AE16C}" destId="{057109BE-4A4B-4CCB-8516-EC658BD9DB84}" srcOrd="10" destOrd="0" presId="urn:microsoft.com/office/officeart/2005/8/layout/vProcess5"/>
    <dgm:cxn modelId="{A4F76DA0-CEB0-4AE3-BF55-972396EE0A2D}" type="presParOf" srcId="{E7DBECBF-2546-40E2-BA42-F296C07AE16C}" destId="{799CBBCA-EC44-4C12-BEFC-E04712C97968}" srcOrd="11" destOrd="0" presId="urn:microsoft.com/office/officeart/2005/8/layout/vProcess5"/>
    <dgm:cxn modelId="{5E132C53-F311-46E8-8EE2-787B0697FD9B}" type="presParOf" srcId="{E7DBECBF-2546-40E2-BA42-F296C07AE16C}" destId="{41B57F3F-28EC-45E9-82AC-AFE4A8F552ED}" srcOrd="12" destOrd="0" presId="urn:microsoft.com/office/officeart/2005/8/layout/vProcess5"/>
    <dgm:cxn modelId="{23D48768-BC30-478B-9255-1D4F93E7F3AD}" type="presParOf" srcId="{E7DBECBF-2546-40E2-BA42-F296C07AE16C}" destId="{29133DE4-D827-49AB-9C23-D2F22D495500}" srcOrd="13" destOrd="0" presId="urn:microsoft.com/office/officeart/2005/8/layout/vProcess5"/>
    <dgm:cxn modelId="{3F5585D7-CED0-4E4B-ABC2-12B9EB9928B3}" type="presParOf" srcId="{E7DBECBF-2546-40E2-BA42-F296C07AE16C}" destId="{000544CC-66EF-41CA-B133-3B04F9C3A6D4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C31662-1678-43DB-9AF1-3FF0EE97872D}" type="doc">
      <dgm:prSet loTypeId="urn:microsoft.com/office/officeart/2005/8/layout/lProcess3" loCatId="process" qsTypeId="urn:microsoft.com/office/officeart/2005/8/quickstyle/3d7" qsCatId="3D" csTypeId="urn:microsoft.com/office/officeart/2005/8/colors/colorful1" csCatId="colorful"/>
      <dgm:spPr/>
      <dgm:t>
        <a:bodyPr/>
        <a:lstStyle/>
        <a:p>
          <a:endParaRPr lang="cs-CZ"/>
        </a:p>
      </dgm:t>
    </dgm:pt>
    <dgm:pt modelId="{EA4C9D45-0D7F-45AF-8934-BCEF685F2837}">
      <dgm:prSet/>
      <dgm:spPr/>
      <dgm:t>
        <a:bodyPr/>
        <a:lstStyle/>
        <a:p>
          <a:pPr rtl="0"/>
          <a:r>
            <a:rPr lang="cs-CZ" dirty="0" smtClean="0"/>
            <a:t>TICHÝ </a:t>
          </a:r>
          <a:endParaRPr lang="cs-CZ" dirty="0"/>
        </a:p>
      </dgm:t>
    </dgm:pt>
    <dgm:pt modelId="{3F4F4FF5-A78A-4DE8-96FE-41131D5EFABE}" type="parTrans" cxnId="{F9A319E3-526B-4A37-996C-3CB3ED02625B}">
      <dgm:prSet/>
      <dgm:spPr/>
      <dgm:t>
        <a:bodyPr/>
        <a:lstStyle/>
        <a:p>
          <a:endParaRPr lang="cs-CZ"/>
        </a:p>
      </dgm:t>
    </dgm:pt>
    <dgm:pt modelId="{0E71B0C3-2074-43A1-9C0E-F890E4524F04}" type="sibTrans" cxnId="{F9A319E3-526B-4A37-996C-3CB3ED02625B}">
      <dgm:prSet/>
      <dgm:spPr/>
      <dgm:t>
        <a:bodyPr/>
        <a:lstStyle/>
        <a:p>
          <a:endParaRPr lang="cs-CZ"/>
        </a:p>
      </dgm:t>
    </dgm:pt>
    <dgm:pt modelId="{7E52D357-DB84-4CE0-8AD1-700D5774373D}">
      <dgm:prSet/>
      <dgm:spPr/>
      <dgm:t>
        <a:bodyPr/>
        <a:lstStyle/>
        <a:p>
          <a:pPr rtl="0"/>
          <a:r>
            <a:rPr lang="cs-CZ" smtClean="0"/>
            <a:t>ATLANTSKÝ</a:t>
          </a:r>
          <a:endParaRPr lang="cs-CZ"/>
        </a:p>
      </dgm:t>
    </dgm:pt>
    <dgm:pt modelId="{8BB58B78-E337-4F6A-B34A-CE2EA67E506D}" type="parTrans" cxnId="{9F25652A-D411-419A-A243-AC5499F463B9}">
      <dgm:prSet/>
      <dgm:spPr/>
      <dgm:t>
        <a:bodyPr/>
        <a:lstStyle/>
        <a:p>
          <a:endParaRPr lang="cs-CZ"/>
        </a:p>
      </dgm:t>
    </dgm:pt>
    <dgm:pt modelId="{3E9456C6-A66A-4F45-A802-5F4A8BB7A10A}" type="sibTrans" cxnId="{9F25652A-D411-419A-A243-AC5499F463B9}">
      <dgm:prSet/>
      <dgm:spPr/>
      <dgm:t>
        <a:bodyPr/>
        <a:lstStyle/>
        <a:p>
          <a:endParaRPr lang="cs-CZ"/>
        </a:p>
      </dgm:t>
    </dgm:pt>
    <dgm:pt modelId="{75A18108-F24E-481A-80FB-3BA79AFC4491}">
      <dgm:prSet/>
      <dgm:spPr/>
      <dgm:t>
        <a:bodyPr/>
        <a:lstStyle/>
        <a:p>
          <a:pPr rtl="0"/>
          <a:r>
            <a:rPr lang="cs-CZ" smtClean="0"/>
            <a:t>INDICKÝ</a:t>
          </a:r>
          <a:endParaRPr lang="cs-CZ"/>
        </a:p>
      </dgm:t>
    </dgm:pt>
    <dgm:pt modelId="{6FF94A0B-80B6-47E7-B7FF-D8D0C0627426}" type="parTrans" cxnId="{F4832434-BE3B-41F6-962B-2C7FE8CB24B6}">
      <dgm:prSet/>
      <dgm:spPr/>
      <dgm:t>
        <a:bodyPr/>
        <a:lstStyle/>
        <a:p>
          <a:endParaRPr lang="cs-CZ"/>
        </a:p>
      </dgm:t>
    </dgm:pt>
    <dgm:pt modelId="{4BE25D0E-C2D1-49B3-B070-DD5C2448DDFD}" type="sibTrans" cxnId="{F4832434-BE3B-41F6-962B-2C7FE8CB24B6}">
      <dgm:prSet/>
      <dgm:spPr/>
      <dgm:t>
        <a:bodyPr/>
        <a:lstStyle/>
        <a:p>
          <a:endParaRPr lang="cs-CZ"/>
        </a:p>
      </dgm:t>
    </dgm:pt>
    <dgm:pt modelId="{9973B45F-307E-473D-B15A-D939EBBA11F4}">
      <dgm:prSet/>
      <dgm:spPr/>
      <dgm:t>
        <a:bodyPr/>
        <a:lstStyle/>
        <a:p>
          <a:pPr rtl="0"/>
          <a:r>
            <a:rPr lang="cs-CZ" smtClean="0"/>
            <a:t>TICHÝ</a:t>
          </a:r>
          <a:endParaRPr lang="cs-CZ"/>
        </a:p>
      </dgm:t>
    </dgm:pt>
    <dgm:pt modelId="{9EFD7081-636F-4F27-9E58-D3C8F47AB2D5}" type="parTrans" cxnId="{57109B60-5169-4B2B-A0E1-76521242F06B}">
      <dgm:prSet/>
      <dgm:spPr/>
      <dgm:t>
        <a:bodyPr/>
        <a:lstStyle/>
        <a:p>
          <a:endParaRPr lang="cs-CZ"/>
        </a:p>
      </dgm:t>
    </dgm:pt>
    <dgm:pt modelId="{877DFDBB-33EC-413F-B157-C213037325AA}" type="sibTrans" cxnId="{57109B60-5169-4B2B-A0E1-76521242F06B}">
      <dgm:prSet/>
      <dgm:spPr/>
      <dgm:t>
        <a:bodyPr/>
        <a:lstStyle/>
        <a:p>
          <a:endParaRPr lang="cs-CZ"/>
        </a:p>
      </dgm:t>
    </dgm:pt>
    <dgm:pt modelId="{9ABE3B7C-6FC9-4D4E-9173-E8CEA15E78B0}" type="pres">
      <dgm:prSet presAssocID="{3DC31662-1678-43DB-9AF1-3FF0EE97872D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12649982-F5D7-4AC2-A80A-9F095D44A835}" type="pres">
      <dgm:prSet presAssocID="{EA4C9D45-0D7F-45AF-8934-BCEF685F2837}" presName="horFlow" presStyleCnt="0"/>
      <dgm:spPr/>
    </dgm:pt>
    <dgm:pt modelId="{D65C1161-C29F-479F-A416-60B921B1D247}" type="pres">
      <dgm:prSet presAssocID="{EA4C9D45-0D7F-45AF-8934-BCEF685F2837}" presName="bigChev" presStyleLbl="node1" presStyleIdx="0" presStyleCnt="4"/>
      <dgm:spPr/>
    </dgm:pt>
    <dgm:pt modelId="{3CE3DEEE-C5F5-4928-985A-FD33A08DD2A4}" type="pres">
      <dgm:prSet presAssocID="{EA4C9D45-0D7F-45AF-8934-BCEF685F2837}" presName="vSp" presStyleCnt="0"/>
      <dgm:spPr/>
    </dgm:pt>
    <dgm:pt modelId="{010658DE-2FE4-4D53-8099-1594347C12BE}" type="pres">
      <dgm:prSet presAssocID="{7E52D357-DB84-4CE0-8AD1-700D5774373D}" presName="horFlow" presStyleCnt="0"/>
      <dgm:spPr/>
    </dgm:pt>
    <dgm:pt modelId="{EBF2FEDD-749B-4C77-94E5-FE109E31F3B3}" type="pres">
      <dgm:prSet presAssocID="{7E52D357-DB84-4CE0-8AD1-700D5774373D}" presName="bigChev" presStyleLbl="node1" presStyleIdx="1" presStyleCnt="4"/>
      <dgm:spPr/>
    </dgm:pt>
    <dgm:pt modelId="{B03157B7-613A-49B4-A8BF-E5C113692BFF}" type="pres">
      <dgm:prSet presAssocID="{7E52D357-DB84-4CE0-8AD1-700D5774373D}" presName="vSp" presStyleCnt="0"/>
      <dgm:spPr/>
    </dgm:pt>
    <dgm:pt modelId="{9D094A23-06DA-4533-A58F-E0E629AC0B1C}" type="pres">
      <dgm:prSet presAssocID="{75A18108-F24E-481A-80FB-3BA79AFC4491}" presName="horFlow" presStyleCnt="0"/>
      <dgm:spPr/>
    </dgm:pt>
    <dgm:pt modelId="{71D33EAF-324A-45C0-BD25-520CCB413534}" type="pres">
      <dgm:prSet presAssocID="{75A18108-F24E-481A-80FB-3BA79AFC4491}" presName="bigChev" presStyleLbl="node1" presStyleIdx="2" presStyleCnt="4"/>
      <dgm:spPr/>
    </dgm:pt>
    <dgm:pt modelId="{3CB7B1D0-E48F-4F06-996F-26EFA23E08AE}" type="pres">
      <dgm:prSet presAssocID="{75A18108-F24E-481A-80FB-3BA79AFC4491}" presName="vSp" presStyleCnt="0"/>
      <dgm:spPr/>
    </dgm:pt>
    <dgm:pt modelId="{607F7453-D505-4C74-8D3C-5602E4094EF7}" type="pres">
      <dgm:prSet presAssocID="{9973B45F-307E-473D-B15A-D939EBBA11F4}" presName="horFlow" presStyleCnt="0"/>
      <dgm:spPr/>
    </dgm:pt>
    <dgm:pt modelId="{A0C1BB97-F96F-4D58-89F6-9FE6F0D50BDB}" type="pres">
      <dgm:prSet presAssocID="{9973B45F-307E-473D-B15A-D939EBBA11F4}" presName="bigChev" presStyleLbl="node1" presStyleIdx="3" presStyleCnt="4"/>
      <dgm:spPr/>
    </dgm:pt>
  </dgm:ptLst>
  <dgm:cxnLst>
    <dgm:cxn modelId="{57109B60-5169-4B2B-A0E1-76521242F06B}" srcId="{3DC31662-1678-43DB-9AF1-3FF0EE97872D}" destId="{9973B45F-307E-473D-B15A-D939EBBA11F4}" srcOrd="3" destOrd="0" parTransId="{9EFD7081-636F-4F27-9E58-D3C8F47AB2D5}" sibTransId="{877DFDBB-33EC-413F-B157-C213037325AA}"/>
    <dgm:cxn modelId="{1F03C64B-4B48-4343-954F-490AC07E6D75}" type="presOf" srcId="{9973B45F-307E-473D-B15A-D939EBBA11F4}" destId="{A0C1BB97-F96F-4D58-89F6-9FE6F0D50BDB}" srcOrd="0" destOrd="0" presId="urn:microsoft.com/office/officeart/2005/8/layout/lProcess3"/>
    <dgm:cxn modelId="{A978E059-FD7B-45D8-8FE0-B7B46209F4A7}" type="presOf" srcId="{7E52D357-DB84-4CE0-8AD1-700D5774373D}" destId="{EBF2FEDD-749B-4C77-94E5-FE109E31F3B3}" srcOrd="0" destOrd="0" presId="urn:microsoft.com/office/officeart/2005/8/layout/lProcess3"/>
    <dgm:cxn modelId="{B3A0C6D4-B6A3-49B0-89F3-EFEC00485CB8}" type="presOf" srcId="{EA4C9D45-0D7F-45AF-8934-BCEF685F2837}" destId="{D65C1161-C29F-479F-A416-60B921B1D247}" srcOrd="0" destOrd="0" presId="urn:microsoft.com/office/officeart/2005/8/layout/lProcess3"/>
    <dgm:cxn modelId="{9F25652A-D411-419A-A243-AC5499F463B9}" srcId="{3DC31662-1678-43DB-9AF1-3FF0EE97872D}" destId="{7E52D357-DB84-4CE0-8AD1-700D5774373D}" srcOrd="1" destOrd="0" parTransId="{8BB58B78-E337-4F6A-B34A-CE2EA67E506D}" sibTransId="{3E9456C6-A66A-4F45-A802-5F4A8BB7A10A}"/>
    <dgm:cxn modelId="{F9A319E3-526B-4A37-996C-3CB3ED02625B}" srcId="{3DC31662-1678-43DB-9AF1-3FF0EE97872D}" destId="{EA4C9D45-0D7F-45AF-8934-BCEF685F2837}" srcOrd="0" destOrd="0" parTransId="{3F4F4FF5-A78A-4DE8-96FE-41131D5EFABE}" sibTransId="{0E71B0C3-2074-43A1-9C0E-F890E4524F04}"/>
    <dgm:cxn modelId="{F4832434-BE3B-41F6-962B-2C7FE8CB24B6}" srcId="{3DC31662-1678-43DB-9AF1-3FF0EE97872D}" destId="{75A18108-F24E-481A-80FB-3BA79AFC4491}" srcOrd="2" destOrd="0" parTransId="{6FF94A0B-80B6-47E7-B7FF-D8D0C0627426}" sibTransId="{4BE25D0E-C2D1-49B3-B070-DD5C2448DDFD}"/>
    <dgm:cxn modelId="{0D2015C8-1377-4F9D-852A-513D876A7532}" type="presOf" srcId="{3DC31662-1678-43DB-9AF1-3FF0EE97872D}" destId="{9ABE3B7C-6FC9-4D4E-9173-E8CEA15E78B0}" srcOrd="0" destOrd="0" presId="urn:microsoft.com/office/officeart/2005/8/layout/lProcess3"/>
    <dgm:cxn modelId="{82103568-8387-45BD-85E5-815BDA074B7F}" type="presOf" srcId="{75A18108-F24E-481A-80FB-3BA79AFC4491}" destId="{71D33EAF-324A-45C0-BD25-520CCB413534}" srcOrd="0" destOrd="0" presId="urn:microsoft.com/office/officeart/2005/8/layout/lProcess3"/>
    <dgm:cxn modelId="{ACA3FE9E-A884-4D5C-9D15-476241EA7667}" type="presParOf" srcId="{9ABE3B7C-6FC9-4D4E-9173-E8CEA15E78B0}" destId="{12649982-F5D7-4AC2-A80A-9F095D44A835}" srcOrd="0" destOrd="0" presId="urn:microsoft.com/office/officeart/2005/8/layout/lProcess3"/>
    <dgm:cxn modelId="{FDC51285-6258-480B-B209-3036DA5A5601}" type="presParOf" srcId="{12649982-F5D7-4AC2-A80A-9F095D44A835}" destId="{D65C1161-C29F-479F-A416-60B921B1D247}" srcOrd="0" destOrd="0" presId="urn:microsoft.com/office/officeart/2005/8/layout/lProcess3"/>
    <dgm:cxn modelId="{9A836797-2E55-4C06-97C3-FC813A6AD5F8}" type="presParOf" srcId="{9ABE3B7C-6FC9-4D4E-9173-E8CEA15E78B0}" destId="{3CE3DEEE-C5F5-4928-985A-FD33A08DD2A4}" srcOrd="1" destOrd="0" presId="urn:microsoft.com/office/officeart/2005/8/layout/lProcess3"/>
    <dgm:cxn modelId="{12DC3F8D-9424-4DA1-988A-CB6992453B90}" type="presParOf" srcId="{9ABE3B7C-6FC9-4D4E-9173-E8CEA15E78B0}" destId="{010658DE-2FE4-4D53-8099-1594347C12BE}" srcOrd="2" destOrd="0" presId="urn:microsoft.com/office/officeart/2005/8/layout/lProcess3"/>
    <dgm:cxn modelId="{F9405D3C-DC1F-413C-B8FD-3A723DDF23D2}" type="presParOf" srcId="{010658DE-2FE4-4D53-8099-1594347C12BE}" destId="{EBF2FEDD-749B-4C77-94E5-FE109E31F3B3}" srcOrd="0" destOrd="0" presId="urn:microsoft.com/office/officeart/2005/8/layout/lProcess3"/>
    <dgm:cxn modelId="{B65F93C9-6F22-46C3-8708-67770BC14763}" type="presParOf" srcId="{9ABE3B7C-6FC9-4D4E-9173-E8CEA15E78B0}" destId="{B03157B7-613A-49B4-A8BF-E5C113692BFF}" srcOrd="3" destOrd="0" presId="urn:microsoft.com/office/officeart/2005/8/layout/lProcess3"/>
    <dgm:cxn modelId="{1569FF0F-0318-4FD0-9C3E-279D569B10A6}" type="presParOf" srcId="{9ABE3B7C-6FC9-4D4E-9173-E8CEA15E78B0}" destId="{9D094A23-06DA-4533-A58F-E0E629AC0B1C}" srcOrd="4" destOrd="0" presId="urn:microsoft.com/office/officeart/2005/8/layout/lProcess3"/>
    <dgm:cxn modelId="{E79F5996-CBA1-4E87-8FDD-CE969D98C1AD}" type="presParOf" srcId="{9D094A23-06DA-4533-A58F-E0E629AC0B1C}" destId="{71D33EAF-324A-45C0-BD25-520CCB413534}" srcOrd="0" destOrd="0" presId="urn:microsoft.com/office/officeart/2005/8/layout/lProcess3"/>
    <dgm:cxn modelId="{68C54EE1-4F62-4C5B-9E34-10AC3C95B750}" type="presParOf" srcId="{9ABE3B7C-6FC9-4D4E-9173-E8CEA15E78B0}" destId="{3CB7B1D0-E48F-4F06-996F-26EFA23E08AE}" srcOrd="5" destOrd="0" presId="urn:microsoft.com/office/officeart/2005/8/layout/lProcess3"/>
    <dgm:cxn modelId="{86C7F782-A3E7-46B1-882D-79207BE54B60}" type="presParOf" srcId="{9ABE3B7C-6FC9-4D4E-9173-E8CEA15E78B0}" destId="{607F7453-D505-4C74-8D3C-5602E4094EF7}" srcOrd="6" destOrd="0" presId="urn:microsoft.com/office/officeart/2005/8/layout/lProcess3"/>
    <dgm:cxn modelId="{6110CF2E-5A4F-4820-8294-684A8E28A234}" type="presParOf" srcId="{607F7453-D505-4C74-8D3C-5602E4094EF7}" destId="{A0C1BB97-F96F-4D58-89F6-9FE6F0D50BDB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4CEA91-14D1-4556-B050-667D53DA9FF3}" type="doc">
      <dgm:prSet loTypeId="urn:microsoft.com/office/officeart/2005/8/layout/cycle2" loCatId="cycle" qsTypeId="urn:microsoft.com/office/officeart/2005/8/quickstyle/3d3" qsCatId="3D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DFC90799-D6E8-4ECE-85F8-E9A6CF9F7554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Kuba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8F57288-7877-4027-8FB9-08257DB9D7B7}" type="parTrans" cxnId="{924778F9-E3C6-4615-BDA4-E82D86EBDC2C}">
      <dgm:prSet/>
      <dgm:spPr/>
      <dgm:t>
        <a:bodyPr/>
        <a:lstStyle/>
        <a:p>
          <a:endParaRPr lang="cs-CZ"/>
        </a:p>
      </dgm:t>
    </dgm:pt>
    <dgm:pt modelId="{CE37E52C-9B0D-41B1-BCD2-58D570B0DE72}" type="sibTrans" cxnId="{924778F9-E3C6-4615-BDA4-E82D86EBDC2C}">
      <dgm:prSet/>
      <dgm:spPr/>
      <dgm:t>
        <a:bodyPr/>
        <a:lstStyle/>
        <a:p>
          <a:endParaRPr lang="cs-CZ"/>
        </a:p>
      </dgm:t>
    </dgm:pt>
    <dgm:pt modelId="{A7C1853A-7C40-4742-8C7C-728169033AE5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Trinidad a Tobago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4612B34-993F-44E2-A2C7-F99191F203AB}" type="parTrans" cxnId="{F8A42041-AA79-4082-9C30-ADD3CEAB61CF}">
      <dgm:prSet/>
      <dgm:spPr/>
      <dgm:t>
        <a:bodyPr/>
        <a:lstStyle/>
        <a:p>
          <a:endParaRPr lang="cs-CZ"/>
        </a:p>
      </dgm:t>
    </dgm:pt>
    <dgm:pt modelId="{71F19EF9-42F8-47A4-81A8-79D3BEEA3056}" type="sibTrans" cxnId="{F8A42041-AA79-4082-9C30-ADD3CEAB61CF}">
      <dgm:prSet/>
      <dgm:spPr/>
      <dgm:t>
        <a:bodyPr/>
        <a:lstStyle/>
        <a:p>
          <a:endParaRPr lang="cs-CZ"/>
        </a:p>
      </dgm:t>
    </dgm:pt>
    <dgm:pt modelId="{C1C506F4-6F02-4FB7-BD8A-F9EE396AC658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Dominikánská republika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D829323-9E82-4957-819E-1FE8ADF9434D}" type="parTrans" cxnId="{EB363AE2-4C64-4925-919A-D3E108D90334}">
      <dgm:prSet/>
      <dgm:spPr/>
      <dgm:t>
        <a:bodyPr/>
        <a:lstStyle/>
        <a:p>
          <a:endParaRPr lang="cs-CZ"/>
        </a:p>
      </dgm:t>
    </dgm:pt>
    <dgm:pt modelId="{76B5D9CC-44C8-4C21-89EA-EBFD1C2835E1}" type="sibTrans" cxnId="{EB363AE2-4C64-4925-919A-D3E108D90334}">
      <dgm:prSet/>
      <dgm:spPr/>
      <dgm:t>
        <a:bodyPr/>
        <a:lstStyle/>
        <a:p>
          <a:endParaRPr lang="cs-CZ"/>
        </a:p>
      </dgm:t>
    </dgm:pt>
    <dgm:pt modelId="{B2F27DFB-B746-45D4-ACB7-E460E526DEA3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Filipíny 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0846610-BF21-49C4-A18C-3B744F63CB78}" type="parTrans" cxnId="{7AA3D384-AFDC-4857-8564-8D560680F9C1}">
      <dgm:prSet/>
      <dgm:spPr/>
      <dgm:t>
        <a:bodyPr/>
        <a:lstStyle/>
        <a:p>
          <a:endParaRPr lang="cs-CZ"/>
        </a:p>
      </dgm:t>
    </dgm:pt>
    <dgm:pt modelId="{37A192A4-0A27-418D-B1C3-C78838F4DA1A}" type="sibTrans" cxnId="{7AA3D384-AFDC-4857-8564-8D560680F9C1}">
      <dgm:prSet/>
      <dgm:spPr/>
      <dgm:t>
        <a:bodyPr/>
        <a:lstStyle/>
        <a:p>
          <a:endParaRPr lang="cs-CZ"/>
        </a:p>
      </dgm:t>
    </dgm:pt>
    <dgm:pt modelId="{95B8D978-6504-4878-A790-CA38E8491267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Papua-Nová Guiena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6F385D26-F76C-4AE6-8374-6F5E88B8A35B}" type="parTrans" cxnId="{E5E0F0B9-3BE4-4AA2-9C30-5E1E4CFC1128}">
      <dgm:prSet/>
      <dgm:spPr/>
      <dgm:t>
        <a:bodyPr/>
        <a:lstStyle/>
        <a:p>
          <a:endParaRPr lang="cs-CZ"/>
        </a:p>
      </dgm:t>
    </dgm:pt>
    <dgm:pt modelId="{7F9768F1-0FF5-4B3B-BE4F-FC80199EA1C2}" type="sibTrans" cxnId="{E5E0F0B9-3BE4-4AA2-9C30-5E1E4CFC1128}">
      <dgm:prSet/>
      <dgm:spPr/>
      <dgm:t>
        <a:bodyPr/>
        <a:lstStyle/>
        <a:p>
          <a:endParaRPr lang="cs-CZ"/>
        </a:p>
      </dgm:t>
    </dgm:pt>
    <dgm:pt modelId="{42D52765-39AA-4446-8F64-813DEC1AA14C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Fidži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96AFEAA-F419-448E-A6EB-6E7A40C566D8}" type="parTrans" cxnId="{A3C858A5-79D0-44A7-AAC1-2C3F621B9292}">
      <dgm:prSet/>
      <dgm:spPr/>
      <dgm:t>
        <a:bodyPr/>
        <a:lstStyle/>
        <a:p>
          <a:endParaRPr lang="cs-CZ"/>
        </a:p>
      </dgm:t>
    </dgm:pt>
    <dgm:pt modelId="{1E09EE75-095A-480F-8100-EDDA6F5D15A1}" type="sibTrans" cxnId="{A3C858A5-79D0-44A7-AAC1-2C3F621B9292}">
      <dgm:prSet/>
      <dgm:spPr/>
      <dgm:t>
        <a:bodyPr/>
        <a:lstStyle/>
        <a:p>
          <a:endParaRPr lang="cs-CZ"/>
        </a:p>
      </dgm:t>
    </dgm:pt>
    <dgm:pt modelId="{F0776299-BC7F-4359-B530-025B4021E743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Šalamounovy ostrovy</a:t>
          </a:r>
          <a:endParaRPr lang="cs-CZ" sz="1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25E6DB68-C0DF-4B64-B989-D8B3F94742BB}" type="parTrans" cxnId="{746D88CB-B767-4C57-A167-0C726AE5B86A}">
      <dgm:prSet/>
      <dgm:spPr/>
      <dgm:t>
        <a:bodyPr/>
        <a:lstStyle/>
        <a:p>
          <a:endParaRPr lang="cs-CZ"/>
        </a:p>
      </dgm:t>
    </dgm:pt>
    <dgm:pt modelId="{EFAD7143-FD9A-494D-A985-C72BB7FDDD4B}" type="sibTrans" cxnId="{746D88CB-B767-4C57-A167-0C726AE5B86A}">
      <dgm:prSet/>
      <dgm:spPr/>
      <dgm:t>
        <a:bodyPr/>
        <a:lstStyle/>
        <a:p>
          <a:endParaRPr lang="cs-CZ"/>
        </a:p>
      </dgm:t>
    </dgm:pt>
    <dgm:pt modelId="{56912253-FF06-46B3-8796-45D490A9BB04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Kapverdské ostrovy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C1CDA1CC-B7C2-43E0-8149-3D2832DA4245}" type="parTrans" cxnId="{57B06BF2-DDB0-4E2A-8504-61BE614F35FE}">
      <dgm:prSet/>
      <dgm:spPr/>
      <dgm:t>
        <a:bodyPr/>
        <a:lstStyle/>
        <a:p>
          <a:endParaRPr lang="cs-CZ"/>
        </a:p>
      </dgm:t>
    </dgm:pt>
    <dgm:pt modelId="{4062C625-5FB3-4AB8-A86F-F85A96B2E113}" type="sibTrans" cxnId="{57B06BF2-DDB0-4E2A-8504-61BE614F35FE}">
      <dgm:prSet/>
      <dgm:spPr/>
      <dgm:t>
        <a:bodyPr/>
        <a:lstStyle/>
        <a:p>
          <a:endParaRPr lang="cs-CZ"/>
        </a:p>
      </dgm:t>
    </dgm:pt>
    <dgm:pt modelId="{2A32344D-8B83-4063-B9EE-3FD9DB50A038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Maledivy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DD0AE8D-3668-40E5-BB84-8ADA58E4A420}" type="parTrans" cxnId="{E1894C61-EE01-44F2-9FB0-C1452504E12F}">
      <dgm:prSet/>
      <dgm:spPr/>
      <dgm:t>
        <a:bodyPr/>
        <a:lstStyle/>
        <a:p>
          <a:endParaRPr lang="cs-CZ"/>
        </a:p>
      </dgm:t>
    </dgm:pt>
    <dgm:pt modelId="{8E81C714-4883-49D4-BD38-F75245D21A69}" type="sibTrans" cxnId="{E1894C61-EE01-44F2-9FB0-C1452504E12F}">
      <dgm:prSet/>
      <dgm:spPr/>
      <dgm:t>
        <a:bodyPr/>
        <a:lstStyle/>
        <a:p>
          <a:endParaRPr lang="cs-CZ"/>
        </a:p>
      </dgm:t>
    </dgm:pt>
    <dgm:pt modelId="{73310863-FF9D-43E2-8C8E-DA9609267253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Šrí Lanka</a:t>
          </a:r>
          <a:endParaRPr lang="cs-CZ" sz="1600" b="1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90BE455-4A66-4922-874A-1983A63742D4}" type="parTrans" cxnId="{800F6697-CB50-49DB-B8B4-55AC65EDDEEB}">
      <dgm:prSet/>
      <dgm:spPr/>
      <dgm:t>
        <a:bodyPr/>
        <a:lstStyle/>
        <a:p>
          <a:endParaRPr lang="cs-CZ"/>
        </a:p>
      </dgm:t>
    </dgm:pt>
    <dgm:pt modelId="{E03E829B-0201-429F-A909-B11A762F9EE4}" type="sibTrans" cxnId="{800F6697-CB50-49DB-B8B4-55AC65EDDEEB}">
      <dgm:prSet/>
      <dgm:spPr>
        <a:noFill/>
        <a:ln>
          <a:noFill/>
        </a:ln>
      </dgm:spPr>
      <dgm:t>
        <a:bodyPr/>
        <a:lstStyle/>
        <a:p>
          <a:endParaRPr lang="cs-CZ" dirty="0"/>
        </a:p>
      </dgm:t>
    </dgm:pt>
    <dgm:pt modelId="{F401CD3C-1FA2-419A-9839-E47ADB8316B3}" type="pres">
      <dgm:prSet presAssocID="{034CEA91-14D1-4556-B050-667D53DA9FF3}" presName="cycle" presStyleCnt="0">
        <dgm:presLayoutVars>
          <dgm:dir/>
          <dgm:resizeHandles val="exact"/>
        </dgm:presLayoutVars>
      </dgm:prSet>
      <dgm:spPr/>
    </dgm:pt>
    <dgm:pt modelId="{48CBE079-CE92-47E4-87A6-4F3300E61163}" type="pres">
      <dgm:prSet presAssocID="{DFC90799-D6E8-4ECE-85F8-E9A6CF9F7554}" presName="node" presStyleLbl="node1" presStyleIdx="0" presStyleCnt="10" custScaleX="269522" custScaleY="133749" custRadScaleRad="99899" custRadScaleInc="-13659">
        <dgm:presLayoutVars>
          <dgm:bulletEnabled val="1"/>
        </dgm:presLayoutVars>
      </dgm:prSet>
      <dgm:spPr/>
    </dgm:pt>
    <dgm:pt modelId="{41FEB4D1-777F-4845-8F5C-1924FF15E88E}" type="pres">
      <dgm:prSet presAssocID="{CE37E52C-9B0D-41B1-BCD2-58D570B0DE72}" presName="sibTrans" presStyleLbl="sibTrans2D1" presStyleIdx="0" presStyleCnt="10"/>
      <dgm:spPr/>
    </dgm:pt>
    <dgm:pt modelId="{69FD4030-93A0-4C98-99E5-62A46A1210E7}" type="pres">
      <dgm:prSet presAssocID="{CE37E52C-9B0D-41B1-BCD2-58D570B0DE72}" presName="connectorText" presStyleLbl="sibTrans2D1" presStyleIdx="0" presStyleCnt="10"/>
      <dgm:spPr/>
    </dgm:pt>
    <dgm:pt modelId="{810067C5-FBD3-4EAF-96B0-3D03CB5C0A9E}" type="pres">
      <dgm:prSet presAssocID="{A7C1853A-7C40-4742-8C7C-728169033AE5}" presName="node" presStyleLbl="node1" presStyleIdx="1" presStyleCnt="10" custScaleX="269522" custScaleY="133749" custRadScaleRad="99422" custRadScaleInc="18383">
        <dgm:presLayoutVars>
          <dgm:bulletEnabled val="1"/>
        </dgm:presLayoutVars>
      </dgm:prSet>
      <dgm:spPr/>
    </dgm:pt>
    <dgm:pt modelId="{512A9AD3-E413-437F-A1FC-9C3AC2801EE1}" type="pres">
      <dgm:prSet presAssocID="{71F19EF9-42F8-47A4-81A8-79D3BEEA3056}" presName="sibTrans" presStyleLbl="sibTrans2D1" presStyleIdx="1" presStyleCnt="10"/>
      <dgm:spPr/>
    </dgm:pt>
    <dgm:pt modelId="{6B7769E5-A29E-4B3E-B7C8-E9F17373E43B}" type="pres">
      <dgm:prSet presAssocID="{71F19EF9-42F8-47A4-81A8-79D3BEEA3056}" presName="connectorText" presStyleLbl="sibTrans2D1" presStyleIdx="1" presStyleCnt="10"/>
      <dgm:spPr/>
    </dgm:pt>
    <dgm:pt modelId="{B9B46C81-88E0-4200-8D7B-498B4C552A48}" type="pres">
      <dgm:prSet presAssocID="{C1C506F4-6F02-4FB7-BD8A-F9EE396AC658}" presName="node" presStyleLbl="node1" presStyleIdx="2" presStyleCnt="10" custScaleX="269522" custScaleY="133749" custRadScaleRad="95871" custRadScaleInc="-3787">
        <dgm:presLayoutVars>
          <dgm:bulletEnabled val="1"/>
        </dgm:presLayoutVars>
      </dgm:prSet>
      <dgm:spPr/>
    </dgm:pt>
    <dgm:pt modelId="{33F255F0-6925-472A-98D7-A0158C7E2D89}" type="pres">
      <dgm:prSet presAssocID="{76B5D9CC-44C8-4C21-89EA-EBFD1C2835E1}" presName="sibTrans" presStyleLbl="sibTrans2D1" presStyleIdx="2" presStyleCnt="10"/>
      <dgm:spPr/>
    </dgm:pt>
    <dgm:pt modelId="{7C83669C-3307-490A-A27B-F8C7A629FE58}" type="pres">
      <dgm:prSet presAssocID="{76B5D9CC-44C8-4C21-89EA-EBFD1C2835E1}" presName="connectorText" presStyleLbl="sibTrans2D1" presStyleIdx="2" presStyleCnt="10"/>
      <dgm:spPr/>
    </dgm:pt>
    <dgm:pt modelId="{D4AC6423-9A72-472B-95D2-BBC638FBA787}" type="pres">
      <dgm:prSet presAssocID="{B2F27DFB-B746-45D4-ACB7-E460E526DEA3}" presName="node" presStyleLbl="node1" presStyleIdx="3" presStyleCnt="10" custScaleX="269522" custScaleY="133749" custRadScaleRad="93568" custRadScaleInc="-30404">
        <dgm:presLayoutVars>
          <dgm:bulletEnabled val="1"/>
        </dgm:presLayoutVars>
      </dgm:prSet>
      <dgm:spPr/>
    </dgm:pt>
    <dgm:pt modelId="{0E608415-0067-4D40-B5BF-FE4C575E1A0D}" type="pres">
      <dgm:prSet presAssocID="{37A192A4-0A27-418D-B1C3-C78838F4DA1A}" presName="sibTrans" presStyleLbl="sibTrans2D1" presStyleIdx="3" presStyleCnt="10"/>
      <dgm:spPr/>
    </dgm:pt>
    <dgm:pt modelId="{04A8CEE0-9968-4AD3-A31E-547AC868C048}" type="pres">
      <dgm:prSet presAssocID="{37A192A4-0A27-418D-B1C3-C78838F4DA1A}" presName="connectorText" presStyleLbl="sibTrans2D1" presStyleIdx="3" presStyleCnt="10"/>
      <dgm:spPr/>
    </dgm:pt>
    <dgm:pt modelId="{34465133-A858-4B23-A189-BF0BB76E7237}" type="pres">
      <dgm:prSet presAssocID="{95B8D978-6504-4878-A790-CA38E8491267}" presName="node" presStyleLbl="node1" presStyleIdx="4" presStyleCnt="10" custScaleX="269522" custScaleY="133749" custRadScaleRad="99078" custRadScaleInc="-36541">
        <dgm:presLayoutVars>
          <dgm:bulletEnabled val="1"/>
        </dgm:presLayoutVars>
      </dgm:prSet>
      <dgm:spPr/>
    </dgm:pt>
    <dgm:pt modelId="{DE700140-CA87-4530-A547-BDDA3A86EBC7}" type="pres">
      <dgm:prSet presAssocID="{7F9768F1-0FF5-4B3B-BE4F-FC80199EA1C2}" presName="sibTrans" presStyleLbl="sibTrans2D1" presStyleIdx="4" presStyleCnt="10"/>
      <dgm:spPr/>
    </dgm:pt>
    <dgm:pt modelId="{DAF531C5-EAD3-44C3-90D5-FD8A2DCEA1E4}" type="pres">
      <dgm:prSet presAssocID="{7F9768F1-0FF5-4B3B-BE4F-FC80199EA1C2}" presName="connectorText" presStyleLbl="sibTrans2D1" presStyleIdx="4" presStyleCnt="10"/>
      <dgm:spPr/>
    </dgm:pt>
    <dgm:pt modelId="{85441CD0-7875-4EEB-9FB4-44AA9D49CFCE}" type="pres">
      <dgm:prSet presAssocID="{42D52765-39AA-4446-8F64-813DEC1AA14C}" presName="node" presStyleLbl="node1" presStyleIdx="5" presStyleCnt="10" custScaleX="269522" custScaleY="133749" custRadScaleRad="101314" custRadScaleInc="0">
        <dgm:presLayoutVars>
          <dgm:bulletEnabled val="1"/>
        </dgm:presLayoutVars>
      </dgm:prSet>
      <dgm:spPr/>
    </dgm:pt>
    <dgm:pt modelId="{D81E8603-4A98-40DE-9ABC-3F4F9DD0F44A}" type="pres">
      <dgm:prSet presAssocID="{1E09EE75-095A-480F-8100-EDDA6F5D15A1}" presName="sibTrans" presStyleLbl="sibTrans2D1" presStyleIdx="5" presStyleCnt="10"/>
      <dgm:spPr/>
    </dgm:pt>
    <dgm:pt modelId="{FA04B4DE-6450-4A2D-BE7B-19D2618D3276}" type="pres">
      <dgm:prSet presAssocID="{1E09EE75-095A-480F-8100-EDDA6F5D15A1}" presName="connectorText" presStyleLbl="sibTrans2D1" presStyleIdx="5" presStyleCnt="10"/>
      <dgm:spPr/>
    </dgm:pt>
    <dgm:pt modelId="{4CD3DEBE-1CA9-4516-BCCB-9BCA76E5E343}" type="pres">
      <dgm:prSet presAssocID="{F0776299-BC7F-4359-B530-025B4021E743}" presName="node" presStyleLbl="node1" presStyleIdx="6" presStyleCnt="10" custScaleX="269522" custScaleY="133749" custRadScaleRad="98816" custRadScaleInc="35618">
        <dgm:presLayoutVars>
          <dgm:bulletEnabled val="1"/>
        </dgm:presLayoutVars>
      </dgm:prSet>
      <dgm:spPr/>
    </dgm:pt>
    <dgm:pt modelId="{D6BABD0E-FC97-4D3B-B274-66A8DF9F4041}" type="pres">
      <dgm:prSet presAssocID="{EFAD7143-FD9A-494D-A985-C72BB7FDDD4B}" presName="sibTrans" presStyleLbl="sibTrans2D1" presStyleIdx="6" presStyleCnt="10"/>
      <dgm:spPr/>
    </dgm:pt>
    <dgm:pt modelId="{2A4263AD-766C-4B87-B0EC-5F30DBDBC42C}" type="pres">
      <dgm:prSet presAssocID="{EFAD7143-FD9A-494D-A985-C72BB7FDDD4B}" presName="connectorText" presStyleLbl="sibTrans2D1" presStyleIdx="6" presStyleCnt="10"/>
      <dgm:spPr/>
    </dgm:pt>
    <dgm:pt modelId="{A4BE2973-3351-4642-AB9D-267D4B8AE90A}" type="pres">
      <dgm:prSet presAssocID="{56912253-FF06-46B3-8796-45D490A9BB04}" presName="node" presStyleLbl="node1" presStyleIdx="7" presStyleCnt="10" custScaleX="269522" custScaleY="133749" custRadScaleRad="98073" custRadScaleInc="20145">
        <dgm:presLayoutVars>
          <dgm:bulletEnabled val="1"/>
        </dgm:presLayoutVars>
      </dgm:prSet>
      <dgm:spPr/>
    </dgm:pt>
    <dgm:pt modelId="{D88774E1-48E0-43B6-8A37-BDC55B97B5C7}" type="pres">
      <dgm:prSet presAssocID="{4062C625-5FB3-4AB8-A86F-F85A96B2E113}" presName="sibTrans" presStyleLbl="sibTrans2D1" presStyleIdx="7" presStyleCnt="10"/>
      <dgm:spPr/>
    </dgm:pt>
    <dgm:pt modelId="{C274D4CD-CA31-4010-AE65-8148DDDE2CF1}" type="pres">
      <dgm:prSet presAssocID="{4062C625-5FB3-4AB8-A86F-F85A96B2E113}" presName="connectorText" presStyleLbl="sibTrans2D1" presStyleIdx="7" presStyleCnt="10"/>
      <dgm:spPr/>
    </dgm:pt>
    <dgm:pt modelId="{123A13EC-27B6-4280-9E96-C26FE09F6BE8}" type="pres">
      <dgm:prSet presAssocID="{2A32344D-8B83-4063-B9EE-3FD9DB50A038}" presName="node" presStyleLbl="node1" presStyleIdx="8" presStyleCnt="10" custScaleX="269522" custScaleY="133749">
        <dgm:presLayoutVars>
          <dgm:bulletEnabled val="1"/>
        </dgm:presLayoutVars>
      </dgm:prSet>
      <dgm:spPr/>
    </dgm:pt>
    <dgm:pt modelId="{6B3A9195-37CD-47F6-93EC-267416DBE77D}" type="pres">
      <dgm:prSet presAssocID="{8E81C714-4883-49D4-BD38-F75245D21A69}" presName="sibTrans" presStyleLbl="sibTrans2D1" presStyleIdx="8" presStyleCnt="10"/>
      <dgm:spPr/>
    </dgm:pt>
    <dgm:pt modelId="{FFCA5E35-430C-4560-BBB0-7239A3D528F5}" type="pres">
      <dgm:prSet presAssocID="{8E81C714-4883-49D4-BD38-F75245D21A69}" presName="connectorText" presStyleLbl="sibTrans2D1" presStyleIdx="8" presStyleCnt="10"/>
      <dgm:spPr/>
    </dgm:pt>
    <dgm:pt modelId="{3E67DE37-2C11-4F86-A161-BED0449B8F5F}" type="pres">
      <dgm:prSet presAssocID="{73310863-FF9D-43E2-8C8E-DA9609267253}" presName="node" presStyleLbl="node1" presStyleIdx="9" presStyleCnt="10" custScaleX="269522" custScaleY="133749" custRadScaleRad="95805" custRadScaleInc="-44880">
        <dgm:presLayoutVars>
          <dgm:bulletEnabled val="1"/>
        </dgm:presLayoutVars>
      </dgm:prSet>
      <dgm:spPr/>
    </dgm:pt>
    <dgm:pt modelId="{6A82528E-6A9F-4ECA-8E25-B5A86A0F7011}" type="pres">
      <dgm:prSet presAssocID="{E03E829B-0201-429F-A909-B11A762F9EE4}" presName="sibTrans" presStyleLbl="sibTrans2D1" presStyleIdx="9" presStyleCnt="10" custFlipVert="1" custFlipHor="0" custScaleX="12589" custScaleY="36484" custLinFactX="51655" custLinFactY="72204" custLinFactNeighborX="100000" custLinFactNeighborY="100000"/>
      <dgm:spPr/>
    </dgm:pt>
    <dgm:pt modelId="{58A5E639-8C72-41C1-B732-4F3B3EB72237}" type="pres">
      <dgm:prSet presAssocID="{E03E829B-0201-429F-A909-B11A762F9EE4}" presName="connectorText" presStyleLbl="sibTrans2D1" presStyleIdx="9" presStyleCnt="10"/>
      <dgm:spPr/>
    </dgm:pt>
  </dgm:ptLst>
  <dgm:cxnLst>
    <dgm:cxn modelId="{02028F95-FD46-4178-BD45-A2595EC66F2A}" type="presOf" srcId="{E03E829B-0201-429F-A909-B11A762F9EE4}" destId="{58A5E639-8C72-41C1-B732-4F3B3EB72237}" srcOrd="1" destOrd="0" presId="urn:microsoft.com/office/officeart/2005/8/layout/cycle2"/>
    <dgm:cxn modelId="{51AC49E4-B42D-491A-91ED-8A73A143AD42}" type="presOf" srcId="{56912253-FF06-46B3-8796-45D490A9BB04}" destId="{A4BE2973-3351-4642-AB9D-267D4B8AE90A}" srcOrd="0" destOrd="0" presId="urn:microsoft.com/office/officeart/2005/8/layout/cycle2"/>
    <dgm:cxn modelId="{E5E0F0B9-3BE4-4AA2-9C30-5E1E4CFC1128}" srcId="{034CEA91-14D1-4556-B050-667D53DA9FF3}" destId="{95B8D978-6504-4878-A790-CA38E8491267}" srcOrd="4" destOrd="0" parTransId="{6F385D26-F76C-4AE6-8374-6F5E88B8A35B}" sibTransId="{7F9768F1-0FF5-4B3B-BE4F-FC80199EA1C2}"/>
    <dgm:cxn modelId="{89589259-11A0-4E32-91C0-79B46E2DDD8A}" type="presOf" srcId="{1E09EE75-095A-480F-8100-EDDA6F5D15A1}" destId="{FA04B4DE-6450-4A2D-BE7B-19D2618D3276}" srcOrd="1" destOrd="0" presId="urn:microsoft.com/office/officeart/2005/8/layout/cycle2"/>
    <dgm:cxn modelId="{994FD68A-F6AF-4516-B64B-72F79BF92AE6}" type="presOf" srcId="{8E81C714-4883-49D4-BD38-F75245D21A69}" destId="{FFCA5E35-430C-4560-BBB0-7239A3D528F5}" srcOrd="1" destOrd="0" presId="urn:microsoft.com/office/officeart/2005/8/layout/cycle2"/>
    <dgm:cxn modelId="{E839CF04-BC23-4763-8B90-A76322EE614E}" type="presOf" srcId="{EFAD7143-FD9A-494D-A985-C72BB7FDDD4B}" destId="{2A4263AD-766C-4B87-B0EC-5F30DBDBC42C}" srcOrd="1" destOrd="0" presId="urn:microsoft.com/office/officeart/2005/8/layout/cycle2"/>
    <dgm:cxn modelId="{FA8AF373-A967-4ED5-B44A-BF70190B5FA7}" type="presOf" srcId="{71F19EF9-42F8-47A4-81A8-79D3BEEA3056}" destId="{6B7769E5-A29E-4B3E-B7C8-E9F17373E43B}" srcOrd="1" destOrd="0" presId="urn:microsoft.com/office/officeart/2005/8/layout/cycle2"/>
    <dgm:cxn modelId="{CCBE956B-C5E2-4BA8-BD5B-42B22E567189}" type="presOf" srcId="{8E81C714-4883-49D4-BD38-F75245D21A69}" destId="{6B3A9195-37CD-47F6-93EC-267416DBE77D}" srcOrd="0" destOrd="0" presId="urn:microsoft.com/office/officeart/2005/8/layout/cycle2"/>
    <dgm:cxn modelId="{CDDD8311-8D5F-41A9-813C-E75FB886F97C}" type="presOf" srcId="{1E09EE75-095A-480F-8100-EDDA6F5D15A1}" destId="{D81E8603-4A98-40DE-9ABC-3F4F9DD0F44A}" srcOrd="0" destOrd="0" presId="urn:microsoft.com/office/officeart/2005/8/layout/cycle2"/>
    <dgm:cxn modelId="{A96ED47E-EE43-4B3A-BD97-4ABFABABA284}" type="presOf" srcId="{73310863-FF9D-43E2-8C8E-DA9609267253}" destId="{3E67DE37-2C11-4F86-A161-BED0449B8F5F}" srcOrd="0" destOrd="0" presId="urn:microsoft.com/office/officeart/2005/8/layout/cycle2"/>
    <dgm:cxn modelId="{A3C858A5-79D0-44A7-AAC1-2C3F621B9292}" srcId="{034CEA91-14D1-4556-B050-667D53DA9FF3}" destId="{42D52765-39AA-4446-8F64-813DEC1AA14C}" srcOrd="5" destOrd="0" parTransId="{B96AFEAA-F419-448E-A6EB-6E7A40C566D8}" sibTransId="{1E09EE75-095A-480F-8100-EDDA6F5D15A1}"/>
    <dgm:cxn modelId="{800F6697-CB50-49DB-B8B4-55AC65EDDEEB}" srcId="{034CEA91-14D1-4556-B050-667D53DA9FF3}" destId="{73310863-FF9D-43E2-8C8E-DA9609267253}" srcOrd="9" destOrd="0" parTransId="{390BE455-4A66-4922-874A-1983A63742D4}" sibTransId="{E03E829B-0201-429F-A909-B11A762F9EE4}"/>
    <dgm:cxn modelId="{1595806D-DE92-49A1-A8A9-1CBB28C79548}" type="presOf" srcId="{71F19EF9-42F8-47A4-81A8-79D3BEEA3056}" destId="{512A9AD3-E413-437F-A1FC-9C3AC2801EE1}" srcOrd="0" destOrd="0" presId="urn:microsoft.com/office/officeart/2005/8/layout/cycle2"/>
    <dgm:cxn modelId="{0FB3823C-1A03-4DE9-865F-DB36BFC6B985}" type="presOf" srcId="{7F9768F1-0FF5-4B3B-BE4F-FC80199EA1C2}" destId="{DE700140-CA87-4530-A547-BDDA3A86EBC7}" srcOrd="0" destOrd="0" presId="urn:microsoft.com/office/officeart/2005/8/layout/cycle2"/>
    <dgm:cxn modelId="{A7636F49-EAEB-44BB-A7B8-53C4AE70C849}" type="presOf" srcId="{C1C506F4-6F02-4FB7-BD8A-F9EE396AC658}" destId="{B9B46C81-88E0-4200-8D7B-498B4C552A48}" srcOrd="0" destOrd="0" presId="urn:microsoft.com/office/officeart/2005/8/layout/cycle2"/>
    <dgm:cxn modelId="{527AF264-4538-4467-859A-BD9BC5106C4B}" type="presOf" srcId="{CE37E52C-9B0D-41B1-BCD2-58D570B0DE72}" destId="{69FD4030-93A0-4C98-99E5-62A46A1210E7}" srcOrd="1" destOrd="0" presId="urn:microsoft.com/office/officeart/2005/8/layout/cycle2"/>
    <dgm:cxn modelId="{1863AB5F-AF28-45AE-B98D-06DC5F269FC0}" type="presOf" srcId="{76B5D9CC-44C8-4C21-89EA-EBFD1C2835E1}" destId="{33F255F0-6925-472A-98D7-A0158C7E2D89}" srcOrd="0" destOrd="0" presId="urn:microsoft.com/office/officeart/2005/8/layout/cycle2"/>
    <dgm:cxn modelId="{689DDB40-2C6D-4EDB-BEB8-3196ABFEE254}" type="presOf" srcId="{F0776299-BC7F-4359-B530-025B4021E743}" destId="{4CD3DEBE-1CA9-4516-BCCB-9BCA76E5E343}" srcOrd="0" destOrd="0" presId="urn:microsoft.com/office/officeart/2005/8/layout/cycle2"/>
    <dgm:cxn modelId="{1049A9F6-7BD9-4FB2-A1F0-6A35A2AB4BCD}" type="presOf" srcId="{2A32344D-8B83-4063-B9EE-3FD9DB50A038}" destId="{123A13EC-27B6-4280-9E96-C26FE09F6BE8}" srcOrd="0" destOrd="0" presId="urn:microsoft.com/office/officeart/2005/8/layout/cycle2"/>
    <dgm:cxn modelId="{DBE26F96-1CC1-4179-8579-FCD9C25A7F88}" type="presOf" srcId="{DFC90799-D6E8-4ECE-85F8-E9A6CF9F7554}" destId="{48CBE079-CE92-47E4-87A6-4F3300E61163}" srcOrd="0" destOrd="0" presId="urn:microsoft.com/office/officeart/2005/8/layout/cycle2"/>
    <dgm:cxn modelId="{65683DCA-A90F-4411-B629-B07A214E1678}" type="presOf" srcId="{E03E829B-0201-429F-A909-B11A762F9EE4}" destId="{6A82528E-6A9F-4ECA-8E25-B5A86A0F7011}" srcOrd="0" destOrd="0" presId="urn:microsoft.com/office/officeart/2005/8/layout/cycle2"/>
    <dgm:cxn modelId="{A07DB55F-8C1D-4ED4-A443-CAF0CE0CD556}" type="presOf" srcId="{37A192A4-0A27-418D-B1C3-C78838F4DA1A}" destId="{0E608415-0067-4D40-B5BF-FE4C575E1A0D}" srcOrd="0" destOrd="0" presId="urn:microsoft.com/office/officeart/2005/8/layout/cycle2"/>
    <dgm:cxn modelId="{924778F9-E3C6-4615-BDA4-E82D86EBDC2C}" srcId="{034CEA91-14D1-4556-B050-667D53DA9FF3}" destId="{DFC90799-D6E8-4ECE-85F8-E9A6CF9F7554}" srcOrd="0" destOrd="0" parTransId="{98F57288-7877-4027-8FB9-08257DB9D7B7}" sibTransId="{CE37E52C-9B0D-41B1-BCD2-58D570B0DE72}"/>
    <dgm:cxn modelId="{9A81EAF8-C324-4478-8530-EA7B2FCACD4B}" type="presOf" srcId="{CE37E52C-9B0D-41B1-BCD2-58D570B0DE72}" destId="{41FEB4D1-777F-4845-8F5C-1924FF15E88E}" srcOrd="0" destOrd="0" presId="urn:microsoft.com/office/officeart/2005/8/layout/cycle2"/>
    <dgm:cxn modelId="{4590D1CA-2E8E-4DFF-8A0B-0287E9E03F3E}" type="presOf" srcId="{4062C625-5FB3-4AB8-A86F-F85A96B2E113}" destId="{D88774E1-48E0-43B6-8A37-BDC55B97B5C7}" srcOrd="0" destOrd="0" presId="urn:microsoft.com/office/officeart/2005/8/layout/cycle2"/>
    <dgm:cxn modelId="{57B06BF2-DDB0-4E2A-8504-61BE614F35FE}" srcId="{034CEA91-14D1-4556-B050-667D53DA9FF3}" destId="{56912253-FF06-46B3-8796-45D490A9BB04}" srcOrd="7" destOrd="0" parTransId="{C1CDA1CC-B7C2-43E0-8149-3D2832DA4245}" sibTransId="{4062C625-5FB3-4AB8-A86F-F85A96B2E113}"/>
    <dgm:cxn modelId="{7AA3D384-AFDC-4857-8564-8D560680F9C1}" srcId="{034CEA91-14D1-4556-B050-667D53DA9FF3}" destId="{B2F27DFB-B746-45D4-ACB7-E460E526DEA3}" srcOrd="3" destOrd="0" parTransId="{40846610-BF21-49C4-A18C-3B744F63CB78}" sibTransId="{37A192A4-0A27-418D-B1C3-C78838F4DA1A}"/>
    <dgm:cxn modelId="{E1894C61-EE01-44F2-9FB0-C1452504E12F}" srcId="{034CEA91-14D1-4556-B050-667D53DA9FF3}" destId="{2A32344D-8B83-4063-B9EE-3FD9DB50A038}" srcOrd="8" destOrd="0" parTransId="{3DD0AE8D-3668-40E5-BB84-8ADA58E4A420}" sibTransId="{8E81C714-4883-49D4-BD38-F75245D21A69}"/>
    <dgm:cxn modelId="{E039DD3B-3139-4B56-B4AB-B92AC5A60DAC}" type="presOf" srcId="{95B8D978-6504-4878-A790-CA38E8491267}" destId="{34465133-A858-4B23-A189-BF0BB76E7237}" srcOrd="0" destOrd="0" presId="urn:microsoft.com/office/officeart/2005/8/layout/cycle2"/>
    <dgm:cxn modelId="{DADFF0CC-4E92-4458-BCB2-597A90A96046}" type="presOf" srcId="{7F9768F1-0FF5-4B3B-BE4F-FC80199EA1C2}" destId="{DAF531C5-EAD3-44C3-90D5-FD8A2DCEA1E4}" srcOrd="1" destOrd="0" presId="urn:microsoft.com/office/officeart/2005/8/layout/cycle2"/>
    <dgm:cxn modelId="{3158C597-69AE-46C7-AECF-E149C366BA10}" type="presOf" srcId="{A7C1853A-7C40-4742-8C7C-728169033AE5}" destId="{810067C5-FBD3-4EAF-96B0-3D03CB5C0A9E}" srcOrd="0" destOrd="0" presId="urn:microsoft.com/office/officeart/2005/8/layout/cycle2"/>
    <dgm:cxn modelId="{957DDF1A-7B7B-474F-AD4E-EA6E1C7D4B5D}" type="presOf" srcId="{42D52765-39AA-4446-8F64-813DEC1AA14C}" destId="{85441CD0-7875-4EEB-9FB4-44AA9D49CFCE}" srcOrd="0" destOrd="0" presId="urn:microsoft.com/office/officeart/2005/8/layout/cycle2"/>
    <dgm:cxn modelId="{B5397512-D966-4A3F-B0FB-B5636AC0CE8C}" type="presOf" srcId="{EFAD7143-FD9A-494D-A985-C72BB7FDDD4B}" destId="{D6BABD0E-FC97-4D3B-B274-66A8DF9F4041}" srcOrd="0" destOrd="0" presId="urn:microsoft.com/office/officeart/2005/8/layout/cycle2"/>
    <dgm:cxn modelId="{5C07745F-22ED-46FB-AA60-62D3704E5DE1}" type="presOf" srcId="{76B5D9CC-44C8-4C21-89EA-EBFD1C2835E1}" destId="{7C83669C-3307-490A-A27B-F8C7A629FE58}" srcOrd="1" destOrd="0" presId="urn:microsoft.com/office/officeart/2005/8/layout/cycle2"/>
    <dgm:cxn modelId="{CD7D758D-271F-4969-9731-3B7258B18219}" type="presOf" srcId="{034CEA91-14D1-4556-B050-667D53DA9FF3}" destId="{F401CD3C-1FA2-419A-9839-E47ADB8316B3}" srcOrd="0" destOrd="0" presId="urn:microsoft.com/office/officeart/2005/8/layout/cycle2"/>
    <dgm:cxn modelId="{746D88CB-B767-4C57-A167-0C726AE5B86A}" srcId="{034CEA91-14D1-4556-B050-667D53DA9FF3}" destId="{F0776299-BC7F-4359-B530-025B4021E743}" srcOrd="6" destOrd="0" parTransId="{25E6DB68-C0DF-4B64-B989-D8B3F94742BB}" sibTransId="{EFAD7143-FD9A-494D-A985-C72BB7FDDD4B}"/>
    <dgm:cxn modelId="{FF23EC68-2AEE-4C09-9F1D-8F6792B7E149}" type="presOf" srcId="{4062C625-5FB3-4AB8-A86F-F85A96B2E113}" destId="{C274D4CD-CA31-4010-AE65-8148DDDE2CF1}" srcOrd="1" destOrd="0" presId="urn:microsoft.com/office/officeart/2005/8/layout/cycle2"/>
    <dgm:cxn modelId="{45E7266B-5A8F-4FF4-9A86-944E5296C409}" type="presOf" srcId="{37A192A4-0A27-418D-B1C3-C78838F4DA1A}" destId="{04A8CEE0-9968-4AD3-A31E-547AC868C048}" srcOrd="1" destOrd="0" presId="urn:microsoft.com/office/officeart/2005/8/layout/cycle2"/>
    <dgm:cxn modelId="{EB363AE2-4C64-4925-919A-D3E108D90334}" srcId="{034CEA91-14D1-4556-B050-667D53DA9FF3}" destId="{C1C506F4-6F02-4FB7-BD8A-F9EE396AC658}" srcOrd="2" destOrd="0" parTransId="{2D829323-9E82-4957-819E-1FE8ADF9434D}" sibTransId="{76B5D9CC-44C8-4C21-89EA-EBFD1C2835E1}"/>
    <dgm:cxn modelId="{6999D698-80E8-427C-A59D-3ACA3E602CA7}" type="presOf" srcId="{B2F27DFB-B746-45D4-ACB7-E460E526DEA3}" destId="{D4AC6423-9A72-472B-95D2-BBC638FBA787}" srcOrd="0" destOrd="0" presId="urn:microsoft.com/office/officeart/2005/8/layout/cycle2"/>
    <dgm:cxn modelId="{F8A42041-AA79-4082-9C30-ADD3CEAB61CF}" srcId="{034CEA91-14D1-4556-B050-667D53DA9FF3}" destId="{A7C1853A-7C40-4742-8C7C-728169033AE5}" srcOrd="1" destOrd="0" parTransId="{24612B34-993F-44E2-A2C7-F99191F203AB}" sibTransId="{71F19EF9-42F8-47A4-81A8-79D3BEEA3056}"/>
    <dgm:cxn modelId="{10057F2A-CFBF-4223-8420-02809CC47CDB}" type="presParOf" srcId="{F401CD3C-1FA2-419A-9839-E47ADB8316B3}" destId="{48CBE079-CE92-47E4-87A6-4F3300E61163}" srcOrd="0" destOrd="0" presId="urn:microsoft.com/office/officeart/2005/8/layout/cycle2"/>
    <dgm:cxn modelId="{67BF4E1F-0FC0-4521-A203-2FD09198A15E}" type="presParOf" srcId="{F401CD3C-1FA2-419A-9839-E47ADB8316B3}" destId="{41FEB4D1-777F-4845-8F5C-1924FF15E88E}" srcOrd="1" destOrd="0" presId="urn:microsoft.com/office/officeart/2005/8/layout/cycle2"/>
    <dgm:cxn modelId="{56CCE85C-9952-4DC1-91D6-C8FF39D1238E}" type="presParOf" srcId="{41FEB4D1-777F-4845-8F5C-1924FF15E88E}" destId="{69FD4030-93A0-4C98-99E5-62A46A1210E7}" srcOrd="0" destOrd="0" presId="urn:microsoft.com/office/officeart/2005/8/layout/cycle2"/>
    <dgm:cxn modelId="{1278EC9D-8D17-4922-ACE5-B61BCB8CB4D9}" type="presParOf" srcId="{F401CD3C-1FA2-419A-9839-E47ADB8316B3}" destId="{810067C5-FBD3-4EAF-96B0-3D03CB5C0A9E}" srcOrd="2" destOrd="0" presId="urn:microsoft.com/office/officeart/2005/8/layout/cycle2"/>
    <dgm:cxn modelId="{584DBD27-2DA3-478F-9FD2-3324BFB167EA}" type="presParOf" srcId="{F401CD3C-1FA2-419A-9839-E47ADB8316B3}" destId="{512A9AD3-E413-437F-A1FC-9C3AC2801EE1}" srcOrd="3" destOrd="0" presId="urn:microsoft.com/office/officeart/2005/8/layout/cycle2"/>
    <dgm:cxn modelId="{F69FAA03-9B7F-4149-AA9E-8FAF6BCE022B}" type="presParOf" srcId="{512A9AD3-E413-437F-A1FC-9C3AC2801EE1}" destId="{6B7769E5-A29E-4B3E-B7C8-E9F17373E43B}" srcOrd="0" destOrd="0" presId="urn:microsoft.com/office/officeart/2005/8/layout/cycle2"/>
    <dgm:cxn modelId="{FC58DF7A-6458-4CE9-A08A-156B7E67B659}" type="presParOf" srcId="{F401CD3C-1FA2-419A-9839-E47ADB8316B3}" destId="{B9B46C81-88E0-4200-8D7B-498B4C552A48}" srcOrd="4" destOrd="0" presId="urn:microsoft.com/office/officeart/2005/8/layout/cycle2"/>
    <dgm:cxn modelId="{3BBB3AA0-A360-4C1B-956D-11B1A1BFA0D7}" type="presParOf" srcId="{F401CD3C-1FA2-419A-9839-E47ADB8316B3}" destId="{33F255F0-6925-472A-98D7-A0158C7E2D89}" srcOrd="5" destOrd="0" presId="urn:microsoft.com/office/officeart/2005/8/layout/cycle2"/>
    <dgm:cxn modelId="{6CFB577B-C4A6-4838-B6EB-F7A5FB389510}" type="presParOf" srcId="{33F255F0-6925-472A-98D7-A0158C7E2D89}" destId="{7C83669C-3307-490A-A27B-F8C7A629FE58}" srcOrd="0" destOrd="0" presId="urn:microsoft.com/office/officeart/2005/8/layout/cycle2"/>
    <dgm:cxn modelId="{883EFB02-0CC2-4861-896F-73CD6805DEC5}" type="presParOf" srcId="{F401CD3C-1FA2-419A-9839-E47ADB8316B3}" destId="{D4AC6423-9A72-472B-95D2-BBC638FBA787}" srcOrd="6" destOrd="0" presId="urn:microsoft.com/office/officeart/2005/8/layout/cycle2"/>
    <dgm:cxn modelId="{4C014B34-C25A-45DC-9E81-C5CF967486A2}" type="presParOf" srcId="{F401CD3C-1FA2-419A-9839-E47ADB8316B3}" destId="{0E608415-0067-4D40-B5BF-FE4C575E1A0D}" srcOrd="7" destOrd="0" presId="urn:microsoft.com/office/officeart/2005/8/layout/cycle2"/>
    <dgm:cxn modelId="{BD98479C-6985-414A-9226-0C2915FBB9E4}" type="presParOf" srcId="{0E608415-0067-4D40-B5BF-FE4C575E1A0D}" destId="{04A8CEE0-9968-4AD3-A31E-547AC868C048}" srcOrd="0" destOrd="0" presId="urn:microsoft.com/office/officeart/2005/8/layout/cycle2"/>
    <dgm:cxn modelId="{F3246DCD-D2FC-41B3-9686-6FE6AD9F07FD}" type="presParOf" srcId="{F401CD3C-1FA2-419A-9839-E47ADB8316B3}" destId="{34465133-A858-4B23-A189-BF0BB76E7237}" srcOrd="8" destOrd="0" presId="urn:microsoft.com/office/officeart/2005/8/layout/cycle2"/>
    <dgm:cxn modelId="{C44469A2-5BD1-4E8D-80AE-E72011735263}" type="presParOf" srcId="{F401CD3C-1FA2-419A-9839-E47ADB8316B3}" destId="{DE700140-CA87-4530-A547-BDDA3A86EBC7}" srcOrd="9" destOrd="0" presId="urn:microsoft.com/office/officeart/2005/8/layout/cycle2"/>
    <dgm:cxn modelId="{F2F644CC-4FF6-416F-8FDC-70A584CD9B47}" type="presParOf" srcId="{DE700140-CA87-4530-A547-BDDA3A86EBC7}" destId="{DAF531C5-EAD3-44C3-90D5-FD8A2DCEA1E4}" srcOrd="0" destOrd="0" presId="urn:microsoft.com/office/officeart/2005/8/layout/cycle2"/>
    <dgm:cxn modelId="{9CBFD864-B262-40D8-BCDF-EF9EAEC03999}" type="presParOf" srcId="{F401CD3C-1FA2-419A-9839-E47ADB8316B3}" destId="{85441CD0-7875-4EEB-9FB4-44AA9D49CFCE}" srcOrd="10" destOrd="0" presId="urn:microsoft.com/office/officeart/2005/8/layout/cycle2"/>
    <dgm:cxn modelId="{DECDDD7B-2BE0-475D-A7B2-F19A7381717A}" type="presParOf" srcId="{F401CD3C-1FA2-419A-9839-E47ADB8316B3}" destId="{D81E8603-4A98-40DE-9ABC-3F4F9DD0F44A}" srcOrd="11" destOrd="0" presId="urn:microsoft.com/office/officeart/2005/8/layout/cycle2"/>
    <dgm:cxn modelId="{A33B1997-3FBF-4715-AD59-6D46905699BE}" type="presParOf" srcId="{D81E8603-4A98-40DE-9ABC-3F4F9DD0F44A}" destId="{FA04B4DE-6450-4A2D-BE7B-19D2618D3276}" srcOrd="0" destOrd="0" presId="urn:microsoft.com/office/officeart/2005/8/layout/cycle2"/>
    <dgm:cxn modelId="{941A15EE-E17C-4CCB-9497-D0F9D7DDD023}" type="presParOf" srcId="{F401CD3C-1FA2-419A-9839-E47ADB8316B3}" destId="{4CD3DEBE-1CA9-4516-BCCB-9BCA76E5E343}" srcOrd="12" destOrd="0" presId="urn:microsoft.com/office/officeart/2005/8/layout/cycle2"/>
    <dgm:cxn modelId="{27B4271C-FE3A-482F-B2DE-EDD9F61912CD}" type="presParOf" srcId="{F401CD3C-1FA2-419A-9839-E47ADB8316B3}" destId="{D6BABD0E-FC97-4D3B-B274-66A8DF9F4041}" srcOrd="13" destOrd="0" presId="urn:microsoft.com/office/officeart/2005/8/layout/cycle2"/>
    <dgm:cxn modelId="{8D77AF22-D898-454F-B571-8576DB60F0F0}" type="presParOf" srcId="{D6BABD0E-FC97-4D3B-B274-66A8DF9F4041}" destId="{2A4263AD-766C-4B87-B0EC-5F30DBDBC42C}" srcOrd="0" destOrd="0" presId="urn:microsoft.com/office/officeart/2005/8/layout/cycle2"/>
    <dgm:cxn modelId="{FC950E18-EE9B-4C4F-990F-C5763DB05F24}" type="presParOf" srcId="{F401CD3C-1FA2-419A-9839-E47ADB8316B3}" destId="{A4BE2973-3351-4642-AB9D-267D4B8AE90A}" srcOrd="14" destOrd="0" presId="urn:microsoft.com/office/officeart/2005/8/layout/cycle2"/>
    <dgm:cxn modelId="{258F418B-EF3D-4185-AC3C-FC01CD857E01}" type="presParOf" srcId="{F401CD3C-1FA2-419A-9839-E47ADB8316B3}" destId="{D88774E1-48E0-43B6-8A37-BDC55B97B5C7}" srcOrd="15" destOrd="0" presId="urn:microsoft.com/office/officeart/2005/8/layout/cycle2"/>
    <dgm:cxn modelId="{E28374EB-C2C4-4CE0-9CEE-D353E4A2A555}" type="presParOf" srcId="{D88774E1-48E0-43B6-8A37-BDC55B97B5C7}" destId="{C274D4CD-CA31-4010-AE65-8148DDDE2CF1}" srcOrd="0" destOrd="0" presId="urn:microsoft.com/office/officeart/2005/8/layout/cycle2"/>
    <dgm:cxn modelId="{2C06B906-7FEF-4A49-9419-04BA1412FB44}" type="presParOf" srcId="{F401CD3C-1FA2-419A-9839-E47ADB8316B3}" destId="{123A13EC-27B6-4280-9E96-C26FE09F6BE8}" srcOrd="16" destOrd="0" presId="urn:microsoft.com/office/officeart/2005/8/layout/cycle2"/>
    <dgm:cxn modelId="{4BD02FDF-8948-4711-B707-EB1F4589D196}" type="presParOf" srcId="{F401CD3C-1FA2-419A-9839-E47ADB8316B3}" destId="{6B3A9195-37CD-47F6-93EC-267416DBE77D}" srcOrd="17" destOrd="0" presId="urn:microsoft.com/office/officeart/2005/8/layout/cycle2"/>
    <dgm:cxn modelId="{59C54011-9F5F-4216-80C9-1BC71ADC29CC}" type="presParOf" srcId="{6B3A9195-37CD-47F6-93EC-267416DBE77D}" destId="{FFCA5E35-430C-4560-BBB0-7239A3D528F5}" srcOrd="0" destOrd="0" presId="urn:microsoft.com/office/officeart/2005/8/layout/cycle2"/>
    <dgm:cxn modelId="{D2DFA1CF-FCC1-41D4-BCA9-FA10A132C885}" type="presParOf" srcId="{F401CD3C-1FA2-419A-9839-E47ADB8316B3}" destId="{3E67DE37-2C11-4F86-A161-BED0449B8F5F}" srcOrd="18" destOrd="0" presId="urn:microsoft.com/office/officeart/2005/8/layout/cycle2"/>
    <dgm:cxn modelId="{C571EB9E-642C-4F67-B636-EBD5179B7CE7}" type="presParOf" srcId="{F401CD3C-1FA2-419A-9839-E47ADB8316B3}" destId="{6A82528E-6A9F-4ECA-8E25-B5A86A0F7011}" srcOrd="19" destOrd="0" presId="urn:microsoft.com/office/officeart/2005/8/layout/cycle2"/>
    <dgm:cxn modelId="{46D27243-5F73-4484-8438-0133F6BE1BF7}" type="presParOf" srcId="{6A82528E-6A9F-4ECA-8E25-B5A86A0F7011}" destId="{58A5E639-8C72-41C1-B732-4F3B3EB72237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6FEA108D-BA11-40D4-9DEE-41E256DE9D08}" type="doc">
      <dgm:prSet loTypeId="urn:microsoft.com/office/officeart/2005/8/layout/lProcess3" loCatId="process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4625B4C9-4032-4A2E-897D-C9DFF426AB54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NIL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3313CAB7-991E-4255-A427-53D8C34E55EE}" type="parTrans" cxnId="{7C2D0E8B-04D1-4876-B6E2-5455F6909084}">
      <dgm:prSet/>
      <dgm:spPr/>
      <dgm:t>
        <a:bodyPr/>
        <a:lstStyle/>
        <a:p>
          <a:endParaRPr lang="cs-CZ"/>
        </a:p>
      </dgm:t>
    </dgm:pt>
    <dgm:pt modelId="{4940A02C-BB01-4772-8C03-485D14F8D860}" type="sibTrans" cxnId="{7C2D0E8B-04D1-4876-B6E2-5455F6909084}">
      <dgm:prSet/>
      <dgm:spPr/>
      <dgm:t>
        <a:bodyPr/>
        <a:lstStyle/>
        <a:p>
          <a:endParaRPr lang="cs-CZ"/>
        </a:p>
      </dgm:t>
    </dgm:pt>
    <dgm:pt modelId="{18012382-501E-4188-A28F-92E1D0263609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KONGO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BD05D6DE-8389-4998-B8E0-3072D5CD447A}" type="parTrans" cxnId="{391ADD8B-E6A9-427E-8AA4-1369E019108E}">
      <dgm:prSet/>
      <dgm:spPr/>
      <dgm:t>
        <a:bodyPr/>
        <a:lstStyle/>
        <a:p>
          <a:endParaRPr lang="cs-CZ"/>
        </a:p>
      </dgm:t>
    </dgm:pt>
    <dgm:pt modelId="{4A5E5CF4-2605-4FB6-9B81-A1602DC25437}" type="sibTrans" cxnId="{391ADD8B-E6A9-427E-8AA4-1369E019108E}">
      <dgm:prSet/>
      <dgm:spPr/>
      <dgm:t>
        <a:bodyPr/>
        <a:lstStyle/>
        <a:p>
          <a:endParaRPr lang="cs-CZ"/>
        </a:p>
      </dgm:t>
    </dgm:pt>
    <dgm:pt modelId="{7B294E52-69E2-4C6E-A9EB-3F81757D17AF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ZAMBEZI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169D547E-F805-4F00-8A51-334E745A2C33}" type="parTrans" cxnId="{75A83C8C-FD97-4009-AD15-DD615707E7CF}">
      <dgm:prSet/>
      <dgm:spPr/>
      <dgm:t>
        <a:bodyPr/>
        <a:lstStyle/>
        <a:p>
          <a:endParaRPr lang="cs-CZ"/>
        </a:p>
      </dgm:t>
    </dgm:pt>
    <dgm:pt modelId="{490AD2C5-5156-4891-9C99-605F01FD9782}" type="sibTrans" cxnId="{75A83C8C-FD97-4009-AD15-DD615707E7CF}">
      <dgm:prSet/>
      <dgm:spPr/>
      <dgm:t>
        <a:bodyPr/>
        <a:lstStyle/>
        <a:p>
          <a:endParaRPr lang="cs-CZ"/>
        </a:p>
      </dgm:t>
    </dgm:pt>
    <dgm:pt modelId="{B818D574-D27B-4E4B-8430-5E5DFE20C235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NIGER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9EA21A19-5708-41F6-948B-36EB619142EC}" type="parTrans" cxnId="{DE7D5008-312A-498B-8DE2-671E801EFC9B}">
      <dgm:prSet/>
      <dgm:spPr/>
      <dgm:t>
        <a:bodyPr/>
        <a:lstStyle/>
        <a:p>
          <a:endParaRPr lang="cs-CZ"/>
        </a:p>
      </dgm:t>
    </dgm:pt>
    <dgm:pt modelId="{4B88FD68-09FF-4652-BFDB-12CDD87380CA}" type="sibTrans" cxnId="{DE7D5008-312A-498B-8DE2-671E801EFC9B}">
      <dgm:prSet/>
      <dgm:spPr/>
      <dgm:t>
        <a:bodyPr/>
        <a:lstStyle/>
        <a:p>
          <a:endParaRPr lang="cs-CZ"/>
        </a:p>
      </dgm:t>
    </dgm:pt>
    <dgm:pt modelId="{BD36DFAE-46CE-4F67-B49F-70F89ED936FD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AMAZONKA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0D5510F0-606D-4E7E-9748-28EB886996DE}" type="parTrans" cxnId="{569208CD-426F-4257-9BDF-A40EF014E6EA}">
      <dgm:prSet/>
      <dgm:spPr/>
      <dgm:t>
        <a:bodyPr/>
        <a:lstStyle/>
        <a:p>
          <a:endParaRPr lang="cs-CZ"/>
        </a:p>
      </dgm:t>
    </dgm:pt>
    <dgm:pt modelId="{7A09E25D-8F63-4ACA-8916-7551FC869D09}" type="sibTrans" cxnId="{569208CD-426F-4257-9BDF-A40EF014E6EA}">
      <dgm:prSet/>
      <dgm:spPr/>
      <dgm:t>
        <a:bodyPr/>
        <a:lstStyle/>
        <a:p>
          <a:endParaRPr lang="cs-CZ"/>
        </a:p>
      </dgm:t>
    </dgm:pt>
    <dgm:pt modelId="{8459486F-244C-4EDD-BCA5-1569CDC83439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PARANÁ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F4CFFE27-9326-4111-9643-83ADEC46B307}" type="parTrans" cxnId="{64D0172F-0E06-4BBA-9711-5B0DF352A2EB}">
      <dgm:prSet/>
      <dgm:spPr/>
      <dgm:t>
        <a:bodyPr/>
        <a:lstStyle/>
        <a:p>
          <a:endParaRPr lang="cs-CZ"/>
        </a:p>
      </dgm:t>
    </dgm:pt>
    <dgm:pt modelId="{A6750402-6F4D-46B9-B808-1F01882E8F3A}" type="sibTrans" cxnId="{64D0172F-0E06-4BBA-9711-5B0DF352A2EB}">
      <dgm:prSet/>
      <dgm:spPr/>
      <dgm:t>
        <a:bodyPr/>
        <a:lstStyle/>
        <a:p>
          <a:endParaRPr lang="cs-CZ"/>
        </a:p>
      </dgm:t>
    </dgm:pt>
    <dgm:pt modelId="{6BDDAD59-9F09-4EE2-BEA5-287073268A6A}">
      <dgm:prSet custT="1"/>
      <dgm:spPr/>
      <dgm:t>
        <a:bodyPr/>
        <a:lstStyle/>
        <a:p>
          <a:pPr rtl="0"/>
          <a:r>
            <a:rPr lang="cs-CZ" sz="3600" b="1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FLINDERS </a:t>
          </a:r>
          <a:endParaRPr lang="cs-CZ" sz="3600" b="1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gm:t>
    </dgm:pt>
    <dgm:pt modelId="{44CCEFB8-8A77-4C9D-A02E-005272E1DE6B}" type="parTrans" cxnId="{2441CE18-A93B-42EA-970F-28BDF83FAB72}">
      <dgm:prSet/>
      <dgm:spPr/>
      <dgm:t>
        <a:bodyPr/>
        <a:lstStyle/>
        <a:p>
          <a:endParaRPr lang="cs-CZ"/>
        </a:p>
      </dgm:t>
    </dgm:pt>
    <dgm:pt modelId="{B50A2D49-F570-40AD-8AC0-29A64BC8AC30}" type="sibTrans" cxnId="{2441CE18-A93B-42EA-970F-28BDF83FAB72}">
      <dgm:prSet/>
      <dgm:spPr/>
      <dgm:t>
        <a:bodyPr/>
        <a:lstStyle/>
        <a:p>
          <a:endParaRPr lang="cs-CZ"/>
        </a:p>
      </dgm:t>
    </dgm:pt>
    <dgm:pt modelId="{7EE541D0-9D0E-42FF-A613-4F8204C7680D}" type="pres">
      <dgm:prSet presAssocID="{6FEA108D-BA11-40D4-9DEE-41E256DE9D08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B0696483-374E-48C7-90AF-01DFCCC4E544}" type="pres">
      <dgm:prSet presAssocID="{4625B4C9-4032-4A2E-897D-C9DFF426AB54}" presName="horFlow" presStyleCnt="0"/>
      <dgm:spPr/>
    </dgm:pt>
    <dgm:pt modelId="{9D50E7A1-7652-4DD6-BF7A-179F2E31E8B3}" type="pres">
      <dgm:prSet presAssocID="{4625B4C9-4032-4A2E-897D-C9DFF426AB54}" presName="bigChev" presStyleLbl="node1" presStyleIdx="0" presStyleCnt="7" custScaleX="317521" custLinFactNeighborX="717" custLinFactNeighborY="4783"/>
      <dgm:spPr/>
    </dgm:pt>
    <dgm:pt modelId="{F36BE5E4-3DB4-4BA4-8B69-CC5D95AE14C1}" type="pres">
      <dgm:prSet presAssocID="{4625B4C9-4032-4A2E-897D-C9DFF426AB54}" presName="vSp" presStyleCnt="0"/>
      <dgm:spPr/>
    </dgm:pt>
    <dgm:pt modelId="{D1250A1B-BDFA-490D-A82C-5F1DB58C7A22}" type="pres">
      <dgm:prSet presAssocID="{18012382-501E-4188-A28F-92E1D0263609}" presName="horFlow" presStyleCnt="0"/>
      <dgm:spPr/>
    </dgm:pt>
    <dgm:pt modelId="{C4F5A8F5-D224-458F-A14B-553CCD0060F2}" type="pres">
      <dgm:prSet presAssocID="{18012382-501E-4188-A28F-92E1D0263609}" presName="bigChev" presStyleLbl="node1" presStyleIdx="1" presStyleCnt="7" custScaleX="317521"/>
      <dgm:spPr/>
    </dgm:pt>
    <dgm:pt modelId="{988443B8-294C-40E5-90D4-AE262F7154A3}" type="pres">
      <dgm:prSet presAssocID="{18012382-501E-4188-A28F-92E1D0263609}" presName="vSp" presStyleCnt="0"/>
      <dgm:spPr/>
    </dgm:pt>
    <dgm:pt modelId="{BF76F69E-8DA2-4FA8-B7E3-3B5489B717F2}" type="pres">
      <dgm:prSet presAssocID="{7B294E52-69E2-4C6E-A9EB-3F81757D17AF}" presName="horFlow" presStyleCnt="0"/>
      <dgm:spPr/>
    </dgm:pt>
    <dgm:pt modelId="{3B6C77B2-E868-46DE-BE8B-8F38BCD9E6E1}" type="pres">
      <dgm:prSet presAssocID="{7B294E52-69E2-4C6E-A9EB-3F81757D17AF}" presName="bigChev" presStyleLbl="node1" presStyleIdx="2" presStyleCnt="7" custScaleX="311250" custLinFactNeighborX="3853" custLinFactNeighborY="1404"/>
      <dgm:spPr/>
    </dgm:pt>
    <dgm:pt modelId="{1EEB130F-7FBF-4FCD-9884-04DDCA86D54C}" type="pres">
      <dgm:prSet presAssocID="{7B294E52-69E2-4C6E-A9EB-3F81757D17AF}" presName="vSp" presStyleCnt="0"/>
      <dgm:spPr/>
    </dgm:pt>
    <dgm:pt modelId="{F6D72091-A0F0-456A-B0E8-99BF94316975}" type="pres">
      <dgm:prSet presAssocID="{B818D574-D27B-4E4B-8430-5E5DFE20C235}" presName="horFlow" presStyleCnt="0"/>
      <dgm:spPr/>
    </dgm:pt>
    <dgm:pt modelId="{A5C2AB64-398D-4516-ADA4-7E5DD71B5612}" type="pres">
      <dgm:prSet presAssocID="{B818D574-D27B-4E4B-8430-5E5DFE20C235}" presName="bigChev" presStyleLbl="node1" presStyleIdx="3" presStyleCnt="7" custScaleX="317521"/>
      <dgm:spPr/>
    </dgm:pt>
    <dgm:pt modelId="{CF55B167-5F21-4795-97C3-B7A64010C905}" type="pres">
      <dgm:prSet presAssocID="{B818D574-D27B-4E4B-8430-5E5DFE20C235}" presName="vSp" presStyleCnt="0"/>
      <dgm:spPr/>
    </dgm:pt>
    <dgm:pt modelId="{A3166040-1262-461B-9DA4-6105BEEF545B}" type="pres">
      <dgm:prSet presAssocID="{BD36DFAE-46CE-4F67-B49F-70F89ED936FD}" presName="horFlow" presStyleCnt="0"/>
      <dgm:spPr/>
    </dgm:pt>
    <dgm:pt modelId="{A96653E3-42E2-4C6F-830E-E87B320ADBE5}" type="pres">
      <dgm:prSet presAssocID="{BD36DFAE-46CE-4F67-B49F-70F89ED936FD}" presName="bigChev" presStyleLbl="node1" presStyleIdx="4" presStyleCnt="7" custScaleX="327504"/>
      <dgm:spPr/>
    </dgm:pt>
    <dgm:pt modelId="{ABCAB858-717F-4B38-BFF3-5F086BFD507A}" type="pres">
      <dgm:prSet presAssocID="{BD36DFAE-46CE-4F67-B49F-70F89ED936FD}" presName="vSp" presStyleCnt="0"/>
      <dgm:spPr/>
    </dgm:pt>
    <dgm:pt modelId="{9D58487A-33E0-4DC4-A5F0-080FD5B9DD29}" type="pres">
      <dgm:prSet presAssocID="{8459486F-244C-4EDD-BCA5-1569CDC83439}" presName="horFlow" presStyleCnt="0"/>
      <dgm:spPr/>
    </dgm:pt>
    <dgm:pt modelId="{94633D4B-1631-4A5C-9EA5-BDB74EBC635A}" type="pres">
      <dgm:prSet presAssocID="{8459486F-244C-4EDD-BCA5-1569CDC83439}" presName="bigChev" presStyleLbl="node1" presStyleIdx="5" presStyleCnt="7" custScaleX="329612"/>
      <dgm:spPr/>
    </dgm:pt>
    <dgm:pt modelId="{E3F3AC05-B0E9-4254-9190-AA96E1FB10F0}" type="pres">
      <dgm:prSet presAssocID="{8459486F-244C-4EDD-BCA5-1569CDC83439}" presName="vSp" presStyleCnt="0"/>
      <dgm:spPr/>
    </dgm:pt>
    <dgm:pt modelId="{E6B4CA87-1753-401A-8546-C8DC754747CB}" type="pres">
      <dgm:prSet presAssocID="{6BDDAD59-9F09-4EE2-BEA5-287073268A6A}" presName="horFlow" presStyleCnt="0"/>
      <dgm:spPr/>
    </dgm:pt>
    <dgm:pt modelId="{158A16D9-8CE2-4567-9D18-01F478737BDE}" type="pres">
      <dgm:prSet presAssocID="{6BDDAD59-9F09-4EE2-BEA5-287073268A6A}" presName="bigChev" presStyleLbl="node1" presStyleIdx="6" presStyleCnt="7" custScaleX="331720"/>
      <dgm:spPr/>
    </dgm:pt>
  </dgm:ptLst>
  <dgm:cxnLst>
    <dgm:cxn modelId="{C47E8819-B8B3-4C3B-B7BC-FA392E9D95ED}" type="presOf" srcId="{6BDDAD59-9F09-4EE2-BEA5-287073268A6A}" destId="{158A16D9-8CE2-4567-9D18-01F478737BDE}" srcOrd="0" destOrd="0" presId="urn:microsoft.com/office/officeart/2005/8/layout/lProcess3"/>
    <dgm:cxn modelId="{DE7D5008-312A-498B-8DE2-671E801EFC9B}" srcId="{6FEA108D-BA11-40D4-9DEE-41E256DE9D08}" destId="{B818D574-D27B-4E4B-8430-5E5DFE20C235}" srcOrd="3" destOrd="0" parTransId="{9EA21A19-5708-41F6-948B-36EB619142EC}" sibTransId="{4B88FD68-09FF-4652-BFDB-12CDD87380CA}"/>
    <dgm:cxn modelId="{3045E063-D9FC-4395-A303-A56F4A537B3C}" type="presOf" srcId="{B818D574-D27B-4E4B-8430-5E5DFE20C235}" destId="{A5C2AB64-398D-4516-ADA4-7E5DD71B5612}" srcOrd="0" destOrd="0" presId="urn:microsoft.com/office/officeart/2005/8/layout/lProcess3"/>
    <dgm:cxn modelId="{7F00D967-64BF-4583-89F3-6388514EE5DE}" type="presOf" srcId="{8459486F-244C-4EDD-BCA5-1569CDC83439}" destId="{94633D4B-1631-4A5C-9EA5-BDB74EBC635A}" srcOrd="0" destOrd="0" presId="urn:microsoft.com/office/officeart/2005/8/layout/lProcess3"/>
    <dgm:cxn modelId="{1C0BD5C9-941A-4163-90F1-C8CC868B4C39}" type="presOf" srcId="{BD36DFAE-46CE-4F67-B49F-70F89ED936FD}" destId="{A96653E3-42E2-4C6F-830E-E87B320ADBE5}" srcOrd="0" destOrd="0" presId="urn:microsoft.com/office/officeart/2005/8/layout/lProcess3"/>
    <dgm:cxn modelId="{B4FB8B3E-D9C1-4A71-8FEC-636311C16BD0}" type="presOf" srcId="{18012382-501E-4188-A28F-92E1D0263609}" destId="{C4F5A8F5-D224-458F-A14B-553CCD0060F2}" srcOrd="0" destOrd="0" presId="urn:microsoft.com/office/officeart/2005/8/layout/lProcess3"/>
    <dgm:cxn modelId="{64D0172F-0E06-4BBA-9711-5B0DF352A2EB}" srcId="{6FEA108D-BA11-40D4-9DEE-41E256DE9D08}" destId="{8459486F-244C-4EDD-BCA5-1569CDC83439}" srcOrd="5" destOrd="0" parTransId="{F4CFFE27-9326-4111-9643-83ADEC46B307}" sibTransId="{A6750402-6F4D-46B9-B808-1F01882E8F3A}"/>
    <dgm:cxn modelId="{7C2D0E8B-04D1-4876-B6E2-5455F6909084}" srcId="{6FEA108D-BA11-40D4-9DEE-41E256DE9D08}" destId="{4625B4C9-4032-4A2E-897D-C9DFF426AB54}" srcOrd="0" destOrd="0" parTransId="{3313CAB7-991E-4255-A427-53D8C34E55EE}" sibTransId="{4940A02C-BB01-4772-8C03-485D14F8D860}"/>
    <dgm:cxn modelId="{645B6534-95AC-47D3-B41C-0BC6375CE924}" type="presOf" srcId="{6FEA108D-BA11-40D4-9DEE-41E256DE9D08}" destId="{7EE541D0-9D0E-42FF-A613-4F8204C7680D}" srcOrd="0" destOrd="0" presId="urn:microsoft.com/office/officeart/2005/8/layout/lProcess3"/>
    <dgm:cxn modelId="{A122DD54-E755-44DC-BD86-346469190DC4}" type="presOf" srcId="{7B294E52-69E2-4C6E-A9EB-3F81757D17AF}" destId="{3B6C77B2-E868-46DE-BE8B-8F38BCD9E6E1}" srcOrd="0" destOrd="0" presId="urn:microsoft.com/office/officeart/2005/8/layout/lProcess3"/>
    <dgm:cxn modelId="{2441CE18-A93B-42EA-970F-28BDF83FAB72}" srcId="{6FEA108D-BA11-40D4-9DEE-41E256DE9D08}" destId="{6BDDAD59-9F09-4EE2-BEA5-287073268A6A}" srcOrd="6" destOrd="0" parTransId="{44CCEFB8-8A77-4C9D-A02E-005272E1DE6B}" sibTransId="{B50A2D49-F570-40AD-8AC0-29A64BC8AC30}"/>
    <dgm:cxn modelId="{569208CD-426F-4257-9BDF-A40EF014E6EA}" srcId="{6FEA108D-BA11-40D4-9DEE-41E256DE9D08}" destId="{BD36DFAE-46CE-4F67-B49F-70F89ED936FD}" srcOrd="4" destOrd="0" parTransId="{0D5510F0-606D-4E7E-9748-28EB886996DE}" sibTransId="{7A09E25D-8F63-4ACA-8916-7551FC869D09}"/>
    <dgm:cxn modelId="{391ADD8B-E6A9-427E-8AA4-1369E019108E}" srcId="{6FEA108D-BA11-40D4-9DEE-41E256DE9D08}" destId="{18012382-501E-4188-A28F-92E1D0263609}" srcOrd="1" destOrd="0" parTransId="{BD05D6DE-8389-4998-B8E0-3072D5CD447A}" sibTransId="{4A5E5CF4-2605-4FB6-9B81-A1602DC25437}"/>
    <dgm:cxn modelId="{75A83C8C-FD97-4009-AD15-DD615707E7CF}" srcId="{6FEA108D-BA11-40D4-9DEE-41E256DE9D08}" destId="{7B294E52-69E2-4C6E-A9EB-3F81757D17AF}" srcOrd="2" destOrd="0" parTransId="{169D547E-F805-4F00-8A51-334E745A2C33}" sibTransId="{490AD2C5-5156-4891-9C99-605F01FD9782}"/>
    <dgm:cxn modelId="{78EC546D-850A-4FBA-B133-179A9A25C58D}" type="presOf" srcId="{4625B4C9-4032-4A2E-897D-C9DFF426AB54}" destId="{9D50E7A1-7652-4DD6-BF7A-179F2E31E8B3}" srcOrd="0" destOrd="0" presId="urn:microsoft.com/office/officeart/2005/8/layout/lProcess3"/>
    <dgm:cxn modelId="{D9F791AB-A7F4-4146-8D12-57266980D4EA}" type="presParOf" srcId="{7EE541D0-9D0E-42FF-A613-4F8204C7680D}" destId="{B0696483-374E-48C7-90AF-01DFCCC4E544}" srcOrd="0" destOrd="0" presId="urn:microsoft.com/office/officeart/2005/8/layout/lProcess3"/>
    <dgm:cxn modelId="{B23BAD93-2BF5-4F74-B2BE-FEAC712F938E}" type="presParOf" srcId="{B0696483-374E-48C7-90AF-01DFCCC4E544}" destId="{9D50E7A1-7652-4DD6-BF7A-179F2E31E8B3}" srcOrd="0" destOrd="0" presId="urn:microsoft.com/office/officeart/2005/8/layout/lProcess3"/>
    <dgm:cxn modelId="{CFECAF62-B1D0-4001-8261-3EE81F1A38DF}" type="presParOf" srcId="{7EE541D0-9D0E-42FF-A613-4F8204C7680D}" destId="{F36BE5E4-3DB4-4BA4-8B69-CC5D95AE14C1}" srcOrd="1" destOrd="0" presId="urn:microsoft.com/office/officeart/2005/8/layout/lProcess3"/>
    <dgm:cxn modelId="{D96837F6-D18D-47DB-8F65-2C49766B7746}" type="presParOf" srcId="{7EE541D0-9D0E-42FF-A613-4F8204C7680D}" destId="{D1250A1B-BDFA-490D-A82C-5F1DB58C7A22}" srcOrd="2" destOrd="0" presId="urn:microsoft.com/office/officeart/2005/8/layout/lProcess3"/>
    <dgm:cxn modelId="{FFEAC970-917F-420E-96BF-7DE585005F61}" type="presParOf" srcId="{D1250A1B-BDFA-490D-A82C-5F1DB58C7A22}" destId="{C4F5A8F5-D224-458F-A14B-553CCD0060F2}" srcOrd="0" destOrd="0" presId="urn:microsoft.com/office/officeart/2005/8/layout/lProcess3"/>
    <dgm:cxn modelId="{F82B604E-40DE-4F40-9365-5B88ECE1483F}" type="presParOf" srcId="{7EE541D0-9D0E-42FF-A613-4F8204C7680D}" destId="{988443B8-294C-40E5-90D4-AE262F7154A3}" srcOrd="3" destOrd="0" presId="urn:microsoft.com/office/officeart/2005/8/layout/lProcess3"/>
    <dgm:cxn modelId="{4DAACFDB-97EC-456F-ADA6-1C815A63CFE8}" type="presParOf" srcId="{7EE541D0-9D0E-42FF-A613-4F8204C7680D}" destId="{BF76F69E-8DA2-4FA8-B7E3-3B5489B717F2}" srcOrd="4" destOrd="0" presId="urn:microsoft.com/office/officeart/2005/8/layout/lProcess3"/>
    <dgm:cxn modelId="{04A037B2-7D10-4433-8B31-25034B7E3A51}" type="presParOf" srcId="{BF76F69E-8DA2-4FA8-B7E3-3B5489B717F2}" destId="{3B6C77B2-E868-46DE-BE8B-8F38BCD9E6E1}" srcOrd="0" destOrd="0" presId="urn:microsoft.com/office/officeart/2005/8/layout/lProcess3"/>
    <dgm:cxn modelId="{31263C2C-38E2-4F59-8F26-8EDDF2CE341F}" type="presParOf" srcId="{7EE541D0-9D0E-42FF-A613-4F8204C7680D}" destId="{1EEB130F-7FBF-4FCD-9884-04DDCA86D54C}" srcOrd="5" destOrd="0" presId="urn:microsoft.com/office/officeart/2005/8/layout/lProcess3"/>
    <dgm:cxn modelId="{AD9D64B8-48F9-490E-8813-B6EC58894DD3}" type="presParOf" srcId="{7EE541D0-9D0E-42FF-A613-4F8204C7680D}" destId="{F6D72091-A0F0-456A-B0E8-99BF94316975}" srcOrd="6" destOrd="0" presId="urn:microsoft.com/office/officeart/2005/8/layout/lProcess3"/>
    <dgm:cxn modelId="{3D30AF70-C0F3-4E57-8C73-C08571010239}" type="presParOf" srcId="{F6D72091-A0F0-456A-B0E8-99BF94316975}" destId="{A5C2AB64-398D-4516-ADA4-7E5DD71B5612}" srcOrd="0" destOrd="0" presId="urn:microsoft.com/office/officeart/2005/8/layout/lProcess3"/>
    <dgm:cxn modelId="{98D549DF-B927-4C6E-87A2-B67B2AB2BC11}" type="presParOf" srcId="{7EE541D0-9D0E-42FF-A613-4F8204C7680D}" destId="{CF55B167-5F21-4795-97C3-B7A64010C905}" srcOrd="7" destOrd="0" presId="urn:microsoft.com/office/officeart/2005/8/layout/lProcess3"/>
    <dgm:cxn modelId="{6750C2DC-0B12-49D3-938F-26D7A2BECEB9}" type="presParOf" srcId="{7EE541D0-9D0E-42FF-A613-4F8204C7680D}" destId="{A3166040-1262-461B-9DA4-6105BEEF545B}" srcOrd="8" destOrd="0" presId="urn:microsoft.com/office/officeart/2005/8/layout/lProcess3"/>
    <dgm:cxn modelId="{FAFC5A54-6F6E-495D-B085-05DBA96300C4}" type="presParOf" srcId="{A3166040-1262-461B-9DA4-6105BEEF545B}" destId="{A96653E3-42E2-4C6F-830E-E87B320ADBE5}" srcOrd="0" destOrd="0" presId="urn:microsoft.com/office/officeart/2005/8/layout/lProcess3"/>
    <dgm:cxn modelId="{258C7141-F2F3-44A5-BDD3-3ABA3BF8322A}" type="presParOf" srcId="{7EE541D0-9D0E-42FF-A613-4F8204C7680D}" destId="{ABCAB858-717F-4B38-BFF3-5F086BFD507A}" srcOrd="9" destOrd="0" presId="urn:microsoft.com/office/officeart/2005/8/layout/lProcess3"/>
    <dgm:cxn modelId="{CD693610-6566-469A-8AF4-3ADBB1751D20}" type="presParOf" srcId="{7EE541D0-9D0E-42FF-A613-4F8204C7680D}" destId="{9D58487A-33E0-4DC4-A5F0-080FD5B9DD29}" srcOrd="10" destOrd="0" presId="urn:microsoft.com/office/officeart/2005/8/layout/lProcess3"/>
    <dgm:cxn modelId="{B482F899-9083-46EF-9925-660C7F035C4C}" type="presParOf" srcId="{9D58487A-33E0-4DC4-A5F0-080FD5B9DD29}" destId="{94633D4B-1631-4A5C-9EA5-BDB74EBC635A}" srcOrd="0" destOrd="0" presId="urn:microsoft.com/office/officeart/2005/8/layout/lProcess3"/>
    <dgm:cxn modelId="{4416DCEB-0276-4B86-8466-E95A6C5A29C7}" type="presParOf" srcId="{7EE541D0-9D0E-42FF-A613-4F8204C7680D}" destId="{E3F3AC05-B0E9-4254-9190-AA96E1FB10F0}" srcOrd="11" destOrd="0" presId="urn:microsoft.com/office/officeart/2005/8/layout/lProcess3"/>
    <dgm:cxn modelId="{05F74CB5-C0BA-4705-B561-0368AA827327}" type="presParOf" srcId="{7EE541D0-9D0E-42FF-A613-4F8204C7680D}" destId="{E6B4CA87-1753-401A-8546-C8DC754747CB}" srcOrd="12" destOrd="0" presId="urn:microsoft.com/office/officeart/2005/8/layout/lProcess3"/>
    <dgm:cxn modelId="{5D5138B2-2B92-4C2C-80DF-D246A387159B}" type="presParOf" srcId="{E6B4CA87-1753-401A-8546-C8DC754747CB}" destId="{158A16D9-8CE2-4567-9D18-01F478737BDE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2D4BF3-5E6D-42B9-9F69-FC6E3094E704}" type="doc">
      <dgm:prSet loTypeId="urn:microsoft.com/office/officeart/2005/8/layout/vList2" loCatId="list" qsTypeId="urn:microsoft.com/office/officeart/2005/8/quickstyle/3d2" qsCatId="3D" csTypeId="urn:microsoft.com/office/officeart/2005/8/colors/colorful1" csCatId="colorful"/>
      <dgm:spPr/>
      <dgm:t>
        <a:bodyPr/>
        <a:lstStyle/>
        <a:p>
          <a:endParaRPr lang="cs-CZ"/>
        </a:p>
      </dgm:t>
    </dgm:pt>
    <dgm:pt modelId="{36A6A56B-54C3-43B3-8224-E17DEFF76BF0}">
      <dgm:prSet/>
      <dgm:spPr/>
      <dgm:t>
        <a:bodyPr/>
        <a:lstStyle/>
        <a:p>
          <a:pPr rtl="0"/>
          <a:r>
            <a:rPr lang="cs-CZ" dirty="0" smtClean="0"/>
            <a:t>VIKTORIINO</a:t>
          </a:r>
          <a:endParaRPr lang="cs-CZ" dirty="0"/>
        </a:p>
      </dgm:t>
    </dgm:pt>
    <dgm:pt modelId="{0C999A23-3159-4B43-8769-1B28CA9C4680}" type="parTrans" cxnId="{048DC8A2-B240-4F8F-8399-0B22E28E689C}">
      <dgm:prSet/>
      <dgm:spPr/>
      <dgm:t>
        <a:bodyPr/>
        <a:lstStyle/>
        <a:p>
          <a:endParaRPr lang="cs-CZ"/>
        </a:p>
      </dgm:t>
    </dgm:pt>
    <dgm:pt modelId="{2CA1DEBB-9E4D-4A6E-8F14-462A25505F69}" type="sibTrans" cxnId="{048DC8A2-B240-4F8F-8399-0B22E28E689C}">
      <dgm:prSet/>
      <dgm:spPr/>
      <dgm:t>
        <a:bodyPr/>
        <a:lstStyle/>
        <a:p>
          <a:endParaRPr lang="cs-CZ"/>
        </a:p>
      </dgm:t>
    </dgm:pt>
    <dgm:pt modelId="{892DA045-89D3-4FE1-BAD6-501CAC874D96}">
      <dgm:prSet/>
      <dgm:spPr/>
      <dgm:t>
        <a:bodyPr/>
        <a:lstStyle/>
        <a:p>
          <a:pPr rtl="0"/>
          <a:r>
            <a:rPr lang="cs-CZ" dirty="0" smtClean="0"/>
            <a:t>TITICACA</a:t>
          </a:r>
          <a:endParaRPr lang="cs-CZ" dirty="0"/>
        </a:p>
      </dgm:t>
    </dgm:pt>
    <dgm:pt modelId="{2F21E21C-FACF-40CE-869C-6C216A03E5F9}" type="parTrans" cxnId="{0F6C7D1B-49A1-49EE-83FE-D92AD2E8E694}">
      <dgm:prSet/>
      <dgm:spPr/>
      <dgm:t>
        <a:bodyPr/>
        <a:lstStyle/>
        <a:p>
          <a:endParaRPr lang="cs-CZ"/>
        </a:p>
      </dgm:t>
    </dgm:pt>
    <dgm:pt modelId="{4918C24C-7A41-4F69-8668-1F3EF8B4DBFE}" type="sibTrans" cxnId="{0F6C7D1B-49A1-49EE-83FE-D92AD2E8E694}">
      <dgm:prSet/>
      <dgm:spPr/>
      <dgm:t>
        <a:bodyPr/>
        <a:lstStyle/>
        <a:p>
          <a:endParaRPr lang="cs-CZ"/>
        </a:p>
      </dgm:t>
    </dgm:pt>
    <dgm:pt modelId="{77A6023A-276C-405E-A5E3-2DE950E1476C}">
      <dgm:prSet/>
      <dgm:spPr/>
      <dgm:t>
        <a:bodyPr/>
        <a:lstStyle/>
        <a:p>
          <a:pPr rtl="0"/>
          <a:r>
            <a:rPr lang="cs-CZ" smtClean="0"/>
            <a:t>ČADSKÉ</a:t>
          </a:r>
          <a:endParaRPr lang="cs-CZ"/>
        </a:p>
      </dgm:t>
    </dgm:pt>
    <dgm:pt modelId="{A2AE59D4-85C7-4DF7-A99D-1D0E47E45832}" type="parTrans" cxnId="{B04F4217-F8C6-4959-9B25-4DA2654CF9C3}">
      <dgm:prSet/>
      <dgm:spPr/>
      <dgm:t>
        <a:bodyPr/>
        <a:lstStyle/>
        <a:p>
          <a:endParaRPr lang="cs-CZ"/>
        </a:p>
      </dgm:t>
    </dgm:pt>
    <dgm:pt modelId="{E20D479D-9E5A-4203-B04E-95DCA5178C51}" type="sibTrans" cxnId="{B04F4217-F8C6-4959-9B25-4DA2654CF9C3}">
      <dgm:prSet/>
      <dgm:spPr/>
      <dgm:t>
        <a:bodyPr/>
        <a:lstStyle/>
        <a:p>
          <a:endParaRPr lang="cs-CZ"/>
        </a:p>
      </dgm:t>
    </dgm:pt>
    <dgm:pt modelId="{B42115E2-0B8F-4358-A329-D769ED8E8E69}">
      <dgm:prSet/>
      <dgm:spPr/>
      <dgm:t>
        <a:bodyPr/>
        <a:lstStyle/>
        <a:p>
          <a:pPr rtl="0"/>
          <a:r>
            <a:rPr lang="cs-CZ" smtClean="0"/>
            <a:t>MALAWI</a:t>
          </a:r>
          <a:endParaRPr lang="cs-CZ"/>
        </a:p>
      </dgm:t>
    </dgm:pt>
    <dgm:pt modelId="{601501EB-55EC-47F0-9782-8F3B6E6D85BE}" type="parTrans" cxnId="{82ED7862-93BA-46E2-A227-6CBD4084D80D}">
      <dgm:prSet/>
      <dgm:spPr/>
      <dgm:t>
        <a:bodyPr/>
        <a:lstStyle/>
        <a:p>
          <a:endParaRPr lang="cs-CZ"/>
        </a:p>
      </dgm:t>
    </dgm:pt>
    <dgm:pt modelId="{592A1464-A0EB-4513-8FF5-BEB71C3CAB7C}" type="sibTrans" cxnId="{82ED7862-93BA-46E2-A227-6CBD4084D80D}">
      <dgm:prSet/>
      <dgm:spPr/>
      <dgm:t>
        <a:bodyPr/>
        <a:lstStyle/>
        <a:p>
          <a:endParaRPr lang="cs-CZ"/>
        </a:p>
      </dgm:t>
    </dgm:pt>
    <dgm:pt modelId="{1AF2CF59-6E56-4633-9669-E9CD56B8768A}" type="pres">
      <dgm:prSet presAssocID="{6E2D4BF3-5E6D-42B9-9F69-FC6E3094E704}" presName="linear" presStyleCnt="0">
        <dgm:presLayoutVars>
          <dgm:animLvl val="lvl"/>
          <dgm:resizeHandles val="exact"/>
        </dgm:presLayoutVars>
      </dgm:prSet>
      <dgm:spPr/>
    </dgm:pt>
    <dgm:pt modelId="{BA63F9B9-BAF4-4B6C-BBD4-A3D62120BD1B}" type="pres">
      <dgm:prSet presAssocID="{36A6A56B-54C3-43B3-8224-E17DEFF76BF0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B8758798-3D48-479E-A3B5-973A98517B00}" type="pres">
      <dgm:prSet presAssocID="{2CA1DEBB-9E4D-4A6E-8F14-462A25505F69}" presName="spacer" presStyleCnt="0"/>
      <dgm:spPr/>
    </dgm:pt>
    <dgm:pt modelId="{1476CAF5-9C47-4E18-94BB-531E3EE9930C}" type="pres">
      <dgm:prSet presAssocID="{892DA045-89D3-4FE1-BAD6-501CAC874D9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FE54FC6-04ED-4B4F-897D-CF07C43D571E}" type="pres">
      <dgm:prSet presAssocID="{4918C24C-7A41-4F69-8668-1F3EF8B4DBFE}" presName="spacer" presStyleCnt="0"/>
      <dgm:spPr/>
    </dgm:pt>
    <dgm:pt modelId="{55169407-626F-440A-AB7C-7C318AC3D90E}" type="pres">
      <dgm:prSet presAssocID="{77A6023A-276C-405E-A5E3-2DE950E1476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1C7549E-37E6-4712-B27F-1A92B89B451C}" type="pres">
      <dgm:prSet presAssocID="{E20D479D-9E5A-4203-B04E-95DCA5178C51}" presName="spacer" presStyleCnt="0"/>
      <dgm:spPr/>
    </dgm:pt>
    <dgm:pt modelId="{66D41F5E-6E61-4954-B3AC-31A122572C48}" type="pres">
      <dgm:prSet presAssocID="{B42115E2-0B8F-4358-A329-D769ED8E8E6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C387986-DD87-46B3-AE02-8748FAF95B2F}" type="presOf" srcId="{B42115E2-0B8F-4358-A329-D769ED8E8E69}" destId="{66D41F5E-6E61-4954-B3AC-31A122572C48}" srcOrd="0" destOrd="0" presId="urn:microsoft.com/office/officeart/2005/8/layout/vList2"/>
    <dgm:cxn modelId="{048DC8A2-B240-4F8F-8399-0B22E28E689C}" srcId="{6E2D4BF3-5E6D-42B9-9F69-FC6E3094E704}" destId="{36A6A56B-54C3-43B3-8224-E17DEFF76BF0}" srcOrd="0" destOrd="0" parTransId="{0C999A23-3159-4B43-8769-1B28CA9C4680}" sibTransId="{2CA1DEBB-9E4D-4A6E-8F14-462A25505F69}"/>
    <dgm:cxn modelId="{A2D6443C-EF1F-4BDA-BF3E-A576E1DA4D31}" type="presOf" srcId="{77A6023A-276C-405E-A5E3-2DE950E1476C}" destId="{55169407-626F-440A-AB7C-7C318AC3D90E}" srcOrd="0" destOrd="0" presId="urn:microsoft.com/office/officeart/2005/8/layout/vList2"/>
    <dgm:cxn modelId="{B3F82CE7-4E28-44F3-ABA7-73D6FAB15A9C}" type="presOf" srcId="{36A6A56B-54C3-43B3-8224-E17DEFF76BF0}" destId="{BA63F9B9-BAF4-4B6C-BBD4-A3D62120BD1B}" srcOrd="0" destOrd="0" presId="urn:microsoft.com/office/officeart/2005/8/layout/vList2"/>
    <dgm:cxn modelId="{82ED7862-93BA-46E2-A227-6CBD4084D80D}" srcId="{6E2D4BF3-5E6D-42B9-9F69-FC6E3094E704}" destId="{B42115E2-0B8F-4358-A329-D769ED8E8E69}" srcOrd="3" destOrd="0" parTransId="{601501EB-55EC-47F0-9782-8F3B6E6D85BE}" sibTransId="{592A1464-A0EB-4513-8FF5-BEB71C3CAB7C}"/>
    <dgm:cxn modelId="{2D5ACDF7-D1A9-45B7-B5AA-7D8756FE8936}" type="presOf" srcId="{892DA045-89D3-4FE1-BAD6-501CAC874D96}" destId="{1476CAF5-9C47-4E18-94BB-531E3EE9930C}" srcOrd="0" destOrd="0" presId="urn:microsoft.com/office/officeart/2005/8/layout/vList2"/>
    <dgm:cxn modelId="{0F6C7D1B-49A1-49EE-83FE-D92AD2E8E694}" srcId="{6E2D4BF3-5E6D-42B9-9F69-FC6E3094E704}" destId="{892DA045-89D3-4FE1-BAD6-501CAC874D96}" srcOrd="1" destOrd="0" parTransId="{2F21E21C-FACF-40CE-869C-6C216A03E5F9}" sibTransId="{4918C24C-7A41-4F69-8668-1F3EF8B4DBFE}"/>
    <dgm:cxn modelId="{1EB80BF5-E6FB-4D1F-87A9-C689E6F342F0}" type="presOf" srcId="{6E2D4BF3-5E6D-42B9-9F69-FC6E3094E704}" destId="{1AF2CF59-6E56-4633-9669-E9CD56B8768A}" srcOrd="0" destOrd="0" presId="urn:microsoft.com/office/officeart/2005/8/layout/vList2"/>
    <dgm:cxn modelId="{B04F4217-F8C6-4959-9B25-4DA2654CF9C3}" srcId="{6E2D4BF3-5E6D-42B9-9F69-FC6E3094E704}" destId="{77A6023A-276C-405E-A5E3-2DE950E1476C}" srcOrd="2" destOrd="0" parTransId="{A2AE59D4-85C7-4DF7-A99D-1D0E47E45832}" sibTransId="{E20D479D-9E5A-4203-B04E-95DCA5178C51}"/>
    <dgm:cxn modelId="{8BE02650-D65A-448A-8452-56885E638527}" type="presParOf" srcId="{1AF2CF59-6E56-4633-9669-E9CD56B8768A}" destId="{BA63F9B9-BAF4-4B6C-BBD4-A3D62120BD1B}" srcOrd="0" destOrd="0" presId="urn:microsoft.com/office/officeart/2005/8/layout/vList2"/>
    <dgm:cxn modelId="{5E71F879-8161-4D74-8DAB-1C22765CD94A}" type="presParOf" srcId="{1AF2CF59-6E56-4633-9669-E9CD56B8768A}" destId="{B8758798-3D48-479E-A3B5-973A98517B00}" srcOrd="1" destOrd="0" presId="urn:microsoft.com/office/officeart/2005/8/layout/vList2"/>
    <dgm:cxn modelId="{F5A54AA6-DAFF-4239-A6FD-11D3A15C4815}" type="presParOf" srcId="{1AF2CF59-6E56-4633-9669-E9CD56B8768A}" destId="{1476CAF5-9C47-4E18-94BB-531E3EE9930C}" srcOrd="2" destOrd="0" presId="urn:microsoft.com/office/officeart/2005/8/layout/vList2"/>
    <dgm:cxn modelId="{9B019A82-5211-4E31-BCEF-46035606CC1A}" type="presParOf" srcId="{1AF2CF59-6E56-4633-9669-E9CD56B8768A}" destId="{7FE54FC6-04ED-4B4F-897D-CF07C43D571E}" srcOrd="3" destOrd="0" presId="urn:microsoft.com/office/officeart/2005/8/layout/vList2"/>
    <dgm:cxn modelId="{5DDFBE91-41D5-4F1A-92BC-E35029759C08}" type="presParOf" srcId="{1AF2CF59-6E56-4633-9669-E9CD56B8768A}" destId="{55169407-626F-440A-AB7C-7C318AC3D90E}" srcOrd="4" destOrd="0" presId="urn:microsoft.com/office/officeart/2005/8/layout/vList2"/>
    <dgm:cxn modelId="{50EB6DFE-9E35-46A6-9D0A-EC7B0EB304F1}" type="presParOf" srcId="{1AF2CF59-6E56-4633-9669-E9CD56B8768A}" destId="{11C7549E-37E6-4712-B27F-1A92B89B451C}" srcOrd="5" destOrd="0" presId="urn:microsoft.com/office/officeart/2005/8/layout/vList2"/>
    <dgm:cxn modelId="{A31B29A8-F93A-4AD7-A587-169FDDDAD917}" type="presParOf" srcId="{1AF2CF59-6E56-4633-9669-E9CD56B8768A}" destId="{66D41F5E-6E61-4954-B3AC-31A122572C48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07F3E2E-A43C-479D-9FAE-A4DF7386B1F7}" type="doc">
      <dgm:prSet loTypeId="urn:microsoft.com/office/officeart/2005/8/layout/vList5" loCatId="list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D8151A56-D1B5-48FC-9C68-82B786B9DBD4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OPICE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9B780F68-2AA1-443B-A237-4E1A50FE7963}" type="parTrans" cxnId="{931CA73F-49CA-4F27-88F9-EAB50C26629E}">
      <dgm:prSet/>
      <dgm:spPr/>
      <dgm:t>
        <a:bodyPr/>
        <a:lstStyle/>
        <a:p>
          <a:endParaRPr lang="cs-CZ"/>
        </a:p>
      </dgm:t>
    </dgm:pt>
    <dgm:pt modelId="{CAB1C754-D9BA-4F9D-8FA4-DCAC8B0AFC07}" type="sibTrans" cxnId="{931CA73F-49CA-4F27-88F9-EAB50C26629E}">
      <dgm:prSet/>
      <dgm:spPr/>
      <dgm:t>
        <a:bodyPr/>
        <a:lstStyle/>
        <a:p>
          <a:endParaRPr lang="cs-CZ"/>
        </a:p>
      </dgm:t>
    </dgm:pt>
    <dgm:pt modelId="{B70CFE70-D40B-4BD0-8D73-012CE1F8DC51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KROKODÝL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CE99400B-8304-478D-B16A-08B6EF2B7D2C}" type="parTrans" cxnId="{2B126560-FADE-44E0-AE85-481733CCD045}">
      <dgm:prSet/>
      <dgm:spPr/>
      <dgm:t>
        <a:bodyPr/>
        <a:lstStyle/>
        <a:p>
          <a:endParaRPr lang="cs-CZ"/>
        </a:p>
      </dgm:t>
    </dgm:pt>
    <dgm:pt modelId="{6558E09D-5172-41B6-89B3-2530F3AB2BBE}" type="sibTrans" cxnId="{2B126560-FADE-44E0-AE85-481733CCD045}">
      <dgm:prSet/>
      <dgm:spPr/>
      <dgm:t>
        <a:bodyPr/>
        <a:lstStyle/>
        <a:p>
          <a:endParaRPr lang="cs-CZ"/>
        </a:p>
      </dgm:t>
    </dgm:pt>
    <dgm:pt modelId="{C42E7776-ACD0-432F-B844-971D945C3750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PAPOUŠEK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98578093-B423-4D2F-911A-BF691B98D3EF}" type="parTrans" cxnId="{C5ACD551-AAD2-44E5-A216-73D0EA8CDDB2}">
      <dgm:prSet/>
      <dgm:spPr/>
      <dgm:t>
        <a:bodyPr/>
        <a:lstStyle/>
        <a:p>
          <a:endParaRPr lang="cs-CZ"/>
        </a:p>
      </dgm:t>
    </dgm:pt>
    <dgm:pt modelId="{CE5D2071-3A9C-4576-B9AD-17ACC9B3E369}" type="sibTrans" cxnId="{C5ACD551-AAD2-44E5-A216-73D0EA8CDDB2}">
      <dgm:prSet/>
      <dgm:spPr/>
      <dgm:t>
        <a:bodyPr/>
        <a:lstStyle/>
        <a:p>
          <a:endParaRPr lang="cs-CZ"/>
        </a:p>
      </dgm:t>
    </dgm:pt>
    <dgm:pt modelId="{372B236C-BD71-4C3A-B43B-0DC85059B33E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LUGUÁN</a:t>
          </a:r>
          <a:endParaRPr lang="cs-CZ" sz="16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33511E7A-0888-474E-8396-FDE03D794E3F}" type="parTrans" cxnId="{5527AD44-7F62-4A55-B9DE-0E0F6FC8B9B1}">
      <dgm:prSet/>
      <dgm:spPr/>
      <dgm:t>
        <a:bodyPr/>
        <a:lstStyle/>
        <a:p>
          <a:endParaRPr lang="cs-CZ"/>
        </a:p>
      </dgm:t>
    </dgm:pt>
    <dgm:pt modelId="{1015200E-421A-4EF7-B3CB-8FDA6B554043}" type="sibTrans" cxnId="{5527AD44-7F62-4A55-B9DE-0E0F6FC8B9B1}">
      <dgm:prSet/>
      <dgm:spPr/>
      <dgm:t>
        <a:bodyPr/>
        <a:lstStyle/>
        <a:p>
          <a:endParaRPr lang="cs-CZ"/>
        </a:p>
      </dgm:t>
    </dgm:pt>
    <dgm:pt modelId="{0A2D8D33-34CA-4D38-8283-1B6289B13D89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STROMOVÉ ŽÁBY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7EFB31A-9A71-4DAB-BFB4-B0D49B4FA972}" type="parTrans" cxnId="{852E00D8-DD02-486F-B7D5-A5D663B5990F}">
      <dgm:prSet/>
      <dgm:spPr/>
      <dgm:t>
        <a:bodyPr/>
        <a:lstStyle/>
        <a:p>
          <a:endParaRPr lang="cs-CZ"/>
        </a:p>
      </dgm:t>
    </dgm:pt>
    <dgm:pt modelId="{FBACD310-A15D-49DF-BC6A-9E5FD5DB06F6}" type="sibTrans" cxnId="{852E00D8-DD02-486F-B7D5-A5D663B5990F}">
      <dgm:prSet/>
      <dgm:spPr/>
      <dgm:t>
        <a:bodyPr/>
        <a:lstStyle/>
        <a:p>
          <a:endParaRPr lang="cs-CZ"/>
        </a:p>
      </dgm:t>
    </dgm:pt>
    <dgm:pt modelId="{3A8727DC-D2CE-4530-866E-12A10839BCED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HADI</a:t>
          </a:r>
          <a:endParaRPr lang="cs-CZ" sz="16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6F00DCDF-D70E-43F7-B8E8-06ED03E81174}" type="parTrans" cxnId="{28442954-3997-4FA4-BA6D-8E4494387A47}">
      <dgm:prSet/>
      <dgm:spPr/>
      <dgm:t>
        <a:bodyPr/>
        <a:lstStyle/>
        <a:p>
          <a:endParaRPr lang="cs-CZ"/>
        </a:p>
      </dgm:t>
    </dgm:pt>
    <dgm:pt modelId="{C23AD76C-2F01-4FE2-93C0-6026F768A38C}" type="sibTrans" cxnId="{28442954-3997-4FA4-BA6D-8E4494387A47}">
      <dgm:prSet/>
      <dgm:spPr/>
      <dgm:t>
        <a:bodyPr/>
        <a:lstStyle/>
        <a:p>
          <a:endParaRPr lang="cs-CZ"/>
        </a:p>
      </dgm:t>
    </dgm:pt>
    <dgm:pt modelId="{E7EDC432-69FF-4B72-8E49-41226816D185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TYGR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869C4248-787D-467A-B9C3-E4EE2B4D8D99}" type="parTrans" cxnId="{6C3590B5-F5D9-4DD1-89DA-0533FDB68BBB}">
      <dgm:prSet/>
      <dgm:spPr/>
      <dgm:t>
        <a:bodyPr/>
        <a:lstStyle/>
        <a:p>
          <a:endParaRPr lang="cs-CZ"/>
        </a:p>
      </dgm:t>
    </dgm:pt>
    <dgm:pt modelId="{D82FE1F7-0DF8-4682-AB3F-BBDDE820D650}" type="sibTrans" cxnId="{6C3590B5-F5D9-4DD1-89DA-0533FDB68BBB}">
      <dgm:prSet/>
      <dgm:spPr/>
      <dgm:t>
        <a:bodyPr/>
        <a:lstStyle/>
        <a:p>
          <a:endParaRPr lang="cs-CZ"/>
        </a:p>
      </dgm:t>
    </dgm:pt>
    <dgm:pt modelId="{38E31532-7A15-43F0-ACC8-A80A91B8D3BB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JAGUÁR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F6F6DED-552D-4B19-85A4-ED924DB66FB1}" type="parTrans" cxnId="{773B9A8A-78B3-46FD-A2F8-6B66D9CFB517}">
      <dgm:prSet/>
      <dgm:spPr/>
      <dgm:t>
        <a:bodyPr/>
        <a:lstStyle/>
        <a:p>
          <a:endParaRPr lang="cs-CZ"/>
        </a:p>
      </dgm:t>
    </dgm:pt>
    <dgm:pt modelId="{42D99046-076E-490A-8070-CC4D51488C59}" type="sibTrans" cxnId="{773B9A8A-78B3-46FD-A2F8-6B66D9CFB517}">
      <dgm:prSet/>
      <dgm:spPr/>
      <dgm:t>
        <a:bodyPr/>
        <a:lstStyle/>
        <a:p>
          <a:endParaRPr lang="cs-CZ"/>
        </a:p>
      </dgm:t>
    </dgm:pt>
    <dgm:pt modelId="{6AF41602-7FC1-4413-BC33-410623F43337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VELBLOUD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092A40CA-AE98-44D8-99F2-C16B30A11154}" type="parTrans" cxnId="{1954E583-51F8-4B45-A868-A3B47440DE52}">
      <dgm:prSet/>
      <dgm:spPr/>
      <dgm:t>
        <a:bodyPr/>
        <a:lstStyle/>
        <a:p>
          <a:endParaRPr lang="cs-CZ"/>
        </a:p>
      </dgm:t>
    </dgm:pt>
    <dgm:pt modelId="{B6CF715A-BD0F-41A6-AA4C-9D20C9698425}" type="sibTrans" cxnId="{1954E583-51F8-4B45-A868-A3B47440DE52}">
      <dgm:prSet/>
      <dgm:spPr/>
      <dgm:t>
        <a:bodyPr/>
        <a:lstStyle/>
        <a:p>
          <a:endParaRPr lang="cs-CZ"/>
        </a:p>
      </dgm:t>
    </dgm:pt>
    <dgm:pt modelId="{78910F3F-2B68-46E7-ABCA-39488D9618D3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POUŠTNÍ LIŠKA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D935CE6C-264A-4BAC-A1D9-5008D33DDA34}" type="parTrans" cxnId="{480C8EE7-4E27-4AD3-ABC1-7E62584CB470}">
      <dgm:prSet/>
      <dgm:spPr/>
      <dgm:t>
        <a:bodyPr/>
        <a:lstStyle/>
        <a:p>
          <a:endParaRPr lang="cs-CZ"/>
        </a:p>
      </dgm:t>
    </dgm:pt>
    <dgm:pt modelId="{DFD1E120-1892-4A8F-ADCC-86D959F7283D}" type="sibTrans" cxnId="{480C8EE7-4E27-4AD3-ABC1-7E62584CB470}">
      <dgm:prSet/>
      <dgm:spPr/>
      <dgm:t>
        <a:bodyPr/>
        <a:lstStyle/>
        <a:p>
          <a:endParaRPr lang="cs-CZ"/>
        </a:p>
      </dgm:t>
    </dgm:pt>
    <dgm:pt modelId="{742E128A-1C1B-47B3-BAAC-45726FA977A8}">
      <dgm:prSet custT="1"/>
      <dgm:spPr/>
      <dgm:t>
        <a:bodyPr/>
        <a:lstStyle/>
        <a:p>
          <a:pPr rtl="0"/>
          <a:r>
            <a:rPr lang="cs-CZ" sz="16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SURIKATA</a:t>
          </a:r>
          <a:endParaRPr lang="cs-CZ" sz="16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A2882858-846A-4C0A-8990-DA42C2C650C2}" type="parTrans" cxnId="{1C9B2EA5-CD4A-489A-B04A-AC9C0AE12E36}">
      <dgm:prSet/>
      <dgm:spPr/>
      <dgm:t>
        <a:bodyPr/>
        <a:lstStyle/>
        <a:p>
          <a:endParaRPr lang="cs-CZ"/>
        </a:p>
      </dgm:t>
    </dgm:pt>
    <dgm:pt modelId="{F2A407EC-8766-4275-8619-01C7CCBB89E4}" type="sibTrans" cxnId="{1C9B2EA5-CD4A-489A-B04A-AC9C0AE12E36}">
      <dgm:prSet/>
      <dgm:spPr/>
      <dgm:t>
        <a:bodyPr/>
        <a:lstStyle/>
        <a:p>
          <a:endParaRPr lang="cs-CZ"/>
        </a:p>
      </dgm:t>
    </dgm:pt>
    <dgm:pt modelId="{54A9E907-09F9-4638-812D-AC827709A44A}">
      <dgm:prSet custT="1"/>
      <dgm:spPr/>
      <dgm:t>
        <a:bodyPr/>
        <a:lstStyle/>
        <a:p>
          <a:pPr rtl="0"/>
          <a:r>
            <a:rPr lang="cs-CZ" sz="16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ŠTÍR</a:t>
          </a:r>
          <a:endParaRPr lang="cs-CZ" sz="16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EC29BFCF-CB3C-4F80-B032-8B6FD7F51BFD}" type="parTrans" cxnId="{A3C2126D-A1C9-4DF2-925F-8DE1606597A4}">
      <dgm:prSet/>
      <dgm:spPr/>
      <dgm:t>
        <a:bodyPr/>
        <a:lstStyle/>
        <a:p>
          <a:endParaRPr lang="cs-CZ"/>
        </a:p>
      </dgm:t>
    </dgm:pt>
    <dgm:pt modelId="{C4091331-9DC7-4234-AA0D-87C1087C44A8}" type="sibTrans" cxnId="{A3C2126D-A1C9-4DF2-925F-8DE1606597A4}">
      <dgm:prSet/>
      <dgm:spPr/>
      <dgm:t>
        <a:bodyPr/>
        <a:lstStyle/>
        <a:p>
          <a:endParaRPr lang="cs-CZ"/>
        </a:p>
      </dgm:t>
    </dgm:pt>
    <dgm:pt modelId="{20434E6E-6D04-4111-8631-8FF5AD2593A6}" type="pres">
      <dgm:prSet presAssocID="{F07F3E2E-A43C-479D-9FAE-A4DF7386B1F7}" presName="Name0" presStyleCnt="0">
        <dgm:presLayoutVars>
          <dgm:dir/>
          <dgm:animLvl val="lvl"/>
          <dgm:resizeHandles val="exact"/>
        </dgm:presLayoutVars>
      </dgm:prSet>
      <dgm:spPr/>
    </dgm:pt>
    <dgm:pt modelId="{7DDE6F11-1DBF-40FE-9CB4-4A32AA242D81}" type="pres">
      <dgm:prSet presAssocID="{D8151A56-D1B5-48FC-9C68-82B786B9DBD4}" presName="linNode" presStyleCnt="0"/>
      <dgm:spPr/>
    </dgm:pt>
    <dgm:pt modelId="{576C5BFC-9360-437C-8728-EAB54246965E}" type="pres">
      <dgm:prSet presAssocID="{D8151A56-D1B5-48FC-9C68-82B786B9DBD4}" presName="parentText" presStyleLbl="node1" presStyleIdx="0" presStyleCnt="12" custScaleX="111940" custScaleY="169092" custLinFactNeighborY="-19441">
        <dgm:presLayoutVars>
          <dgm:chMax val="1"/>
          <dgm:bulletEnabled val="1"/>
        </dgm:presLayoutVars>
      </dgm:prSet>
      <dgm:spPr/>
    </dgm:pt>
    <dgm:pt modelId="{C8E18F01-5766-4507-B7DD-426146023B0B}" type="pres">
      <dgm:prSet presAssocID="{CAB1C754-D9BA-4F9D-8FA4-DCAC8B0AFC07}" presName="sp" presStyleCnt="0"/>
      <dgm:spPr/>
    </dgm:pt>
    <dgm:pt modelId="{1477D452-1041-4C3E-B9D7-3B340BD8A820}" type="pres">
      <dgm:prSet presAssocID="{B70CFE70-D40B-4BD0-8D73-012CE1F8DC51}" presName="linNode" presStyleCnt="0"/>
      <dgm:spPr/>
    </dgm:pt>
    <dgm:pt modelId="{3EB3CC08-F5D6-4676-9545-129B3DE69C90}" type="pres">
      <dgm:prSet presAssocID="{B70CFE70-D40B-4BD0-8D73-012CE1F8DC51}" presName="parentText" presStyleLbl="node1" presStyleIdx="1" presStyleCnt="12" custScaleX="170896" custScaleY="158493" custLinFactNeighborX="-37506" custLinFactNeighborY="-1741">
        <dgm:presLayoutVars>
          <dgm:chMax val="1"/>
          <dgm:bulletEnabled val="1"/>
        </dgm:presLayoutVars>
      </dgm:prSet>
      <dgm:spPr/>
    </dgm:pt>
    <dgm:pt modelId="{2B831D40-0780-4BC7-BD69-788A2D193E14}" type="pres">
      <dgm:prSet presAssocID="{6558E09D-5172-41B6-89B3-2530F3AB2BBE}" presName="sp" presStyleCnt="0"/>
      <dgm:spPr/>
    </dgm:pt>
    <dgm:pt modelId="{A4D486E7-9B67-4C92-B8C3-B82D7EDF1D1B}" type="pres">
      <dgm:prSet presAssocID="{C42E7776-ACD0-432F-B844-971D945C3750}" presName="linNode" presStyleCnt="0"/>
      <dgm:spPr/>
    </dgm:pt>
    <dgm:pt modelId="{E47693B7-4C0D-417C-8EC8-FDAB6974E6CC}" type="pres">
      <dgm:prSet presAssocID="{C42E7776-ACD0-432F-B844-971D945C3750}" presName="parentText" presStyleLbl="node1" presStyleIdx="2" presStyleCnt="12" custScaleX="141210" custScaleY="126902" custLinFactNeighborX="45494" custLinFactNeighborY="7686">
        <dgm:presLayoutVars>
          <dgm:chMax val="1"/>
          <dgm:bulletEnabled val="1"/>
        </dgm:presLayoutVars>
      </dgm:prSet>
      <dgm:spPr/>
    </dgm:pt>
    <dgm:pt modelId="{5F4F4EED-F4B3-43A9-BF02-84F58AC5CA17}" type="pres">
      <dgm:prSet presAssocID="{CE5D2071-3A9C-4576-B9AD-17ACC9B3E369}" presName="sp" presStyleCnt="0"/>
      <dgm:spPr/>
    </dgm:pt>
    <dgm:pt modelId="{874B6849-ED62-4E4A-82EA-AF0C94ACD081}" type="pres">
      <dgm:prSet presAssocID="{372B236C-BD71-4C3A-B43B-0DC85059B33E}" presName="linNode" presStyleCnt="0"/>
      <dgm:spPr/>
    </dgm:pt>
    <dgm:pt modelId="{DCCA0A62-B498-4B4C-8954-AF998E2D4CD2}" type="pres">
      <dgm:prSet presAssocID="{372B236C-BD71-4C3A-B43B-0DC85059B33E}" presName="parentText" presStyleLbl="node1" presStyleIdx="3" presStyleCnt="12" custScaleX="132918" custScaleY="175348" custLinFactNeighborX="-41656" custLinFactNeighborY="-37756">
        <dgm:presLayoutVars>
          <dgm:chMax val="1"/>
          <dgm:bulletEnabled val="1"/>
        </dgm:presLayoutVars>
      </dgm:prSet>
      <dgm:spPr/>
    </dgm:pt>
    <dgm:pt modelId="{40EDB792-15B3-4991-B10F-3313079529E6}" type="pres">
      <dgm:prSet presAssocID="{1015200E-421A-4EF7-B3CB-8FDA6B554043}" presName="sp" presStyleCnt="0"/>
      <dgm:spPr/>
    </dgm:pt>
    <dgm:pt modelId="{C972D8A9-1E40-4817-AB19-7494009F4122}" type="pres">
      <dgm:prSet presAssocID="{0A2D8D33-34CA-4D38-8283-1B6289B13D89}" presName="linNode" presStyleCnt="0"/>
      <dgm:spPr/>
    </dgm:pt>
    <dgm:pt modelId="{2F3CD63A-4809-4E5B-A3B1-701230155B16}" type="pres">
      <dgm:prSet presAssocID="{0A2D8D33-34CA-4D38-8283-1B6289B13D89}" presName="parentText" presStyleLbl="node1" presStyleIdx="4" presStyleCnt="12" custScaleX="132918" custScaleY="185894" custLinFactNeighborX="49644" custLinFactNeighborY="-74004">
        <dgm:presLayoutVars>
          <dgm:chMax val="1"/>
          <dgm:bulletEnabled val="1"/>
        </dgm:presLayoutVars>
      </dgm:prSet>
      <dgm:spPr/>
    </dgm:pt>
    <dgm:pt modelId="{4924CEE2-3BCC-4D67-A812-8729885077DC}" type="pres">
      <dgm:prSet presAssocID="{FBACD310-A15D-49DF-BC6A-9E5FD5DB06F6}" presName="sp" presStyleCnt="0"/>
      <dgm:spPr/>
    </dgm:pt>
    <dgm:pt modelId="{DC2978EA-563C-4E84-A1C1-357DAAA23F26}" type="pres">
      <dgm:prSet presAssocID="{3A8727DC-D2CE-4530-866E-12A10839BCED}" presName="linNode" presStyleCnt="0"/>
      <dgm:spPr/>
    </dgm:pt>
    <dgm:pt modelId="{01D02E5D-DE69-4767-AB60-94AF8268BA57}" type="pres">
      <dgm:prSet presAssocID="{3A8727DC-D2CE-4530-866E-12A10839BCED}" presName="parentText" presStyleLbl="node1" presStyleIdx="5" presStyleCnt="12" custScaleX="157794" custScaleY="169106" custLinFactNeighborX="-24986" custLinFactNeighborY="-91978">
        <dgm:presLayoutVars>
          <dgm:chMax val="1"/>
          <dgm:bulletEnabled val="1"/>
        </dgm:presLayoutVars>
      </dgm:prSet>
      <dgm:spPr/>
    </dgm:pt>
    <dgm:pt modelId="{80437C92-DA26-41AE-AD77-A8CF2D53F18E}" type="pres">
      <dgm:prSet presAssocID="{C23AD76C-2F01-4FE2-93C0-6026F768A38C}" presName="sp" presStyleCnt="0"/>
      <dgm:spPr/>
    </dgm:pt>
    <dgm:pt modelId="{D867DE12-26B4-47A5-8148-F40CDC0898AE}" type="pres">
      <dgm:prSet presAssocID="{E7EDC432-69FF-4B72-8E49-41226816D185}" presName="linNode" presStyleCnt="0"/>
      <dgm:spPr/>
    </dgm:pt>
    <dgm:pt modelId="{B3C58665-EC78-496D-8620-F57BAB925B8F}" type="pres">
      <dgm:prSet presAssocID="{E7EDC432-69FF-4B72-8E49-41226816D185}" presName="parentText" presStyleLbl="node1" presStyleIdx="6" presStyleCnt="12" custScaleX="174378" custScaleY="190244" custLinFactY="-16726" custLinFactNeighborX="36693" custLinFactNeighborY="-1000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FE99D-8C58-435A-8A2D-C579FB4C5AD7}" type="pres">
      <dgm:prSet presAssocID="{D82FE1F7-0DF8-4682-AB3F-BBDDE820D650}" presName="sp" presStyleCnt="0"/>
      <dgm:spPr/>
    </dgm:pt>
    <dgm:pt modelId="{A6567473-4B2E-46A3-A822-BDF76D474464}" type="pres">
      <dgm:prSet presAssocID="{38E31532-7A15-43F0-ACC8-A80A91B8D3BB}" presName="linNode" presStyleCnt="0"/>
      <dgm:spPr/>
    </dgm:pt>
    <dgm:pt modelId="{AE7632D7-CFCF-4945-BC4F-6245D0D048A8}" type="pres">
      <dgm:prSet presAssocID="{38E31532-7A15-43F0-ACC8-A80A91B8D3BB}" presName="parentText" presStyleLbl="node1" presStyleIdx="7" presStyleCnt="12" custScaleX="128105" custScaleY="157869" custLinFactY="-62187" custLinFactNeighborX="-26075" custLinFactNeighborY="-100000">
        <dgm:presLayoutVars>
          <dgm:chMax val="1"/>
          <dgm:bulletEnabled val="1"/>
        </dgm:presLayoutVars>
      </dgm:prSet>
      <dgm:spPr/>
    </dgm:pt>
    <dgm:pt modelId="{3589ACA4-321E-4005-BECE-98D78E417E19}" type="pres">
      <dgm:prSet presAssocID="{42D99046-076E-490A-8070-CC4D51488C59}" presName="sp" presStyleCnt="0"/>
      <dgm:spPr/>
    </dgm:pt>
    <dgm:pt modelId="{F233CE9B-9839-40FB-831D-0CBB44681DD2}" type="pres">
      <dgm:prSet presAssocID="{6AF41602-7FC1-4413-BC33-410623F43337}" presName="linNode" presStyleCnt="0"/>
      <dgm:spPr/>
    </dgm:pt>
    <dgm:pt modelId="{BD814966-E92B-4961-93AF-F968506D8C4A}" type="pres">
      <dgm:prSet presAssocID="{6AF41602-7FC1-4413-BC33-410623F43337}" presName="parentText" presStyleLbl="node1" presStyleIdx="8" presStyleCnt="12" custScaleX="169564" custScaleY="192025" custLinFactY="-99481" custLinFactNeighborX="20594" custLinFactNeighborY="-100000">
        <dgm:presLayoutVars>
          <dgm:chMax val="1"/>
          <dgm:bulletEnabled val="1"/>
        </dgm:presLayoutVars>
      </dgm:prSet>
      <dgm:spPr/>
    </dgm:pt>
    <dgm:pt modelId="{982798C1-2868-459C-B562-1EB8B49EFDFE}" type="pres">
      <dgm:prSet presAssocID="{B6CF715A-BD0F-41A6-AA4C-9D20C9698425}" presName="sp" presStyleCnt="0"/>
      <dgm:spPr/>
    </dgm:pt>
    <dgm:pt modelId="{2003EE49-B5ED-46D7-89D1-74A3F8B4E413}" type="pres">
      <dgm:prSet presAssocID="{78910F3F-2B68-46E7-ABCA-39488D9618D3}" presName="linNode" presStyleCnt="0"/>
      <dgm:spPr/>
    </dgm:pt>
    <dgm:pt modelId="{5B43DE56-62CB-4BDD-ACCF-08C79E93E738}" type="pres">
      <dgm:prSet presAssocID="{78910F3F-2B68-46E7-ABCA-39488D9618D3}" presName="parentText" presStyleLbl="node1" presStyleIdx="9" presStyleCnt="12" custScaleX="136397" custScaleY="171470" custLinFactY="-100000" custLinFactNeighborX="-41656" custLinFactNeighborY="-115847">
        <dgm:presLayoutVars>
          <dgm:chMax val="1"/>
          <dgm:bulletEnabled val="1"/>
        </dgm:presLayoutVars>
      </dgm:prSet>
      <dgm:spPr/>
    </dgm:pt>
    <dgm:pt modelId="{5436B4B1-8E64-43B2-B11C-3E0EFFB91818}" type="pres">
      <dgm:prSet presAssocID="{DFD1E120-1892-4A8F-ADCC-86D959F7283D}" presName="sp" presStyleCnt="0"/>
      <dgm:spPr/>
    </dgm:pt>
    <dgm:pt modelId="{9F35F01C-17A4-4D60-B9EE-3A1B8D9F636F}" type="pres">
      <dgm:prSet presAssocID="{742E128A-1C1B-47B3-BAAC-45726FA977A8}" presName="linNode" presStyleCnt="0"/>
      <dgm:spPr/>
    </dgm:pt>
    <dgm:pt modelId="{E83D7B00-14E3-4575-8138-4413A0A65ECE}" type="pres">
      <dgm:prSet presAssocID="{742E128A-1C1B-47B3-BAAC-45726FA977A8}" presName="parentText" presStyleLbl="node1" presStyleIdx="10" presStyleCnt="12" custScaleX="152981" custScaleY="169132" custLinFactY="-100000" custLinFactNeighborX="28894" custLinFactNeighborY="-141767">
        <dgm:presLayoutVars>
          <dgm:chMax val="1"/>
          <dgm:bulletEnabled val="1"/>
        </dgm:presLayoutVars>
      </dgm:prSet>
      <dgm:spPr/>
    </dgm:pt>
    <dgm:pt modelId="{4B19AE60-4FE4-4C5B-B6A4-74A14D31E625}" type="pres">
      <dgm:prSet presAssocID="{F2A407EC-8766-4275-8619-01C7CCBB89E4}" presName="sp" presStyleCnt="0"/>
      <dgm:spPr/>
    </dgm:pt>
    <dgm:pt modelId="{CC91F01F-EE33-4D4E-B8C3-5EAFFAA27A31}" type="pres">
      <dgm:prSet presAssocID="{54A9E907-09F9-4638-812D-AC827709A44A}" presName="linNode" presStyleCnt="0"/>
      <dgm:spPr/>
    </dgm:pt>
    <dgm:pt modelId="{362C6F1B-8C20-49D8-8281-1346FB0E50A0}" type="pres">
      <dgm:prSet presAssocID="{54A9E907-09F9-4638-812D-AC827709A44A}" presName="parentText" presStyleLbl="node1" presStyleIdx="11" presStyleCnt="12" custScaleX="128105" custScaleY="172930" custLinFactY="-100000" custLinFactNeighborX="-37506" custLinFactNeighborY="-165350">
        <dgm:presLayoutVars>
          <dgm:chMax val="1"/>
          <dgm:bulletEnabled val="1"/>
        </dgm:presLayoutVars>
      </dgm:prSet>
      <dgm:spPr/>
    </dgm:pt>
  </dgm:ptLst>
  <dgm:cxnLst>
    <dgm:cxn modelId="{B3739B05-FAAD-4A4E-8896-DADA08227F66}" type="presOf" srcId="{742E128A-1C1B-47B3-BAAC-45726FA977A8}" destId="{E83D7B00-14E3-4575-8138-4413A0A65ECE}" srcOrd="0" destOrd="0" presId="urn:microsoft.com/office/officeart/2005/8/layout/vList5"/>
    <dgm:cxn modelId="{49B61AD3-A12F-4D1B-9FA1-9E33451486AD}" type="presOf" srcId="{C42E7776-ACD0-432F-B844-971D945C3750}" destId="{E47693B7-4C0D-417C-8EC8-FDAB6974E6CC}" srcOrd="0" destOrd="0" presId="urn:microsoft.com/office/officeart/2005/8/layout/vList5"/>
    <dgm:cxn modelId="{BDC66D17-8441-4AF6-9210-04DD961C3260}" type="presOf" srcId="{D8151A56-D1B5-48FC-9C68-82B786B9DBD4}" destId="{576C5BFC-9360-437C-8728-EAB54246965E}" srcOrd="0" destOrd="0" presId="urn:microsoft.com/office/officeart/2005/8/layout/vList5"/>
    <dgm:cxn modelId="{306DDAA6-47F4-49D5-B643-550E20E80452}" type="presOf" srcId="{E7EDC432-69FF-4B72-8E49-41226816D185}" destId="{B3C58665-EC78-496D-8620-F57BAB925B8F}" srcOrd="0" destOrd="0" presId="urn:microsoft.com/office/officeart/2005/8/layout/vList5"/>
    <dgm:cxn modelId="{8D65F751-94D0-4228-ADDA-9496E15A0A79}" type="presOf" srcId="{F07F3E2E-A43C-479D-9FAE-A4DF7386B1F7}" destId="{20434E6E-6D04-4111-8631-8FF5AD2593A6}" srcOrd="0" destOrd="0" presId="urn:microsoft.com/office/officeart/2005/8/layout/vList5"/>
    <dgm:cxn modelId="{6C3590B5-F5D9-4DD1-89DA-0533FDB68BBB}" srcId="{F07F3E2E-A43C-479D-9FAE-A4DF7386B1F7}" destId="{E7EDC432-69FF-4B72-8E49-41226816D185}" srcOrd="6" destOrd="0" parTransId="{869C4248-787D-467A-B9C3-E4EE2B4D8D99}" sibTransId="{D82FE1F7-0DF8-4682-AB3F-BBDDE820D650}"/>
    <dgm:cxn modelId="{805FB85A-0C15-42C9-93F7-1F32E5E14884}" type="presOf" srcId="{54A9E907-09F9-4638-812D-AC827709A44A}" destId="{362C6F1B-8C20-49D8-8281-1346FB0E50A0}" srcOrd="0" destOrd="0" presId="urn:microsoft.com/office/officeart/2005/8/layout/vList5"/>
    <dgm:cxn modelId="{931CA73F-49CA-4F27-88F9-EAB50C26629E}" srcId="{F07F3E2E-A43C-479D-9FAE-A4DF7386B1F7}" destId="{D8151A56-D1B5-48FC-9C68-82B786B9DBD4}" srcOrd="0" destOrd="0" parTransId="{9B780F68-2AA1-443B-A237-4E1A50FE7963}" sibTransId="{CAB1C754-D9BA-4F9D-8FA4-DCAC8B0AFC07}"/>
    <dgm:cxn modelId="{C5ACD551-AAD2-44E5-A216-73D0EA8CDDB2}" srcId="{F07F3E2E-A43C-479D-9FAE-A4DF7386B1F7}" destId="{C42E7776-ACD0-432F-B844-971D945C3750}" srcOrd="2" destOrd="0" parTransId="{98578093-B423-4D2F-911A-BF691B98D3EF}" sibTransId="{CE5D2071-3A9C-4576-B9AD-17ACC9B3E369}"/>
    <dgm:cxn modelId="{94D63C4C-1FED-4AB7-A8FF-B7BA98909F62}" type="presOf" srcId="{78910F3F-2B68-46E7-ABCA-39488D9618D3}" destId="{5B43DE56-62CB-4BDD-ACCF-08C79E93E738}" srcOrd="0" destOrd="0" presId="urn:microsoft.com/office/officeart/2005/8/layout/vList5"/>
    <dgm:cxn modelId="{8D6C3AF7-B3E7-4215-9CA7-E708F0E58AE7}" type="presOf" srcId="{372B236C-BD71-4C3A-B43B-0DC85059B33E}" destId="{DCCA0A62-B498-4B4C-8954-AF998E2D4CD2}" srcOrd="0" destOrd="0" presId="urn:microsoft.com/office/officeart/2005/8/layout/vList5"/>
    <dgm:cxn modelId="{2B126560-FADE-44E0-AE85-481733CCD045}" srcId="{F07F3E2E-A43C-479D-9FAE-A4DF7386B1F7}" destId="{B70CFE70-D40B-4BD0-8D73-012CE1F8DC51}" srcOrd="1" destOrd="0" parTransId="{CE99400B-8304-478D-B16A-08B6EF2B7D2C}" sibTransId="{6558E09D-5172-41B6-89B3-2530F3AB2BBE}"/>
    <dgm:cxn modelId="{C59ED7BA-37C0-499C-8711-FC4A5E0FBF6C}" type="presOf" srcId="{6AF41602-7FC1-4413-BC33-410623F43337}" destId="{BD814966-E92B-4961-93AF-F968506D8C4A}" srcOrd="0" destOrd="0" presId="urn:microsoft.com/office/officeart/2005/8/layout/vList5"/>
    <dgm:cxn modelId="{1954E583-51F8-4B45-A868-A3B47440DE52}" srcId="{F07F3E2E-A43C-479D-9FAE-A4DF7386B1F7}" destId="{6AF41602-7FC1-4413-BC33-410623F43337}" srcOrd="8" destOrd="0" parTransId="{092A40CA-AE98-44D8-99F2-C16B30A11154}" sibTransId="{B6CF715A-BD0F-41A6-AA4C-9D20C9698425}"/>
    <dgm:cxn modelId="{EB56294F-9E81-4907-96CE-E1301B777CFE}" type="presOf" srcId="{0A2D8D33-34CA-4D38-8283-1B6289B13D89}" destId="{2F3CD63A-4809-4E5B-A3B1-701230155B16}" srcOrd="0" destOrd="0" presId="urn:microsoft.com/office/officeart/2005/8/layout/vList5"/>
    <dgm:cxn modelId="{28442954-3997-4FA4-BA6D-8E4494387A47}" srcId="{F07F3E2E-A43C-479D-9FAE-A4DF7386B1F7}" destId="{3A8727DC-D2CE-4530-866E-12A10839BCED}" srcOrd="5" destOrd="0" parTransId="{6F00DCDF-D70E-43F7-B8E8-06ED03E81174}" sibTransId="{C23AD76C-2F01-4FE2-93C0-6026F768A38C}"/>
    <dgm:cxn modelId="{480C8EE7-4E27-4AD3-ABC1-7E62584CB470}" srcId="{F07F3E2E-A43C-479D-9FAE-A4DF7386B1F7}" destId="{78910F3F-2B68-46E7-ABCA-39488D9618D3}" srcOrd="9" destOrd="0" parTransId="{D935CE6C-264A-4BAC-A1D9-5008D33DDA34}" sibTransId="{DFD1E120-1892-4A8F-ADCC-86D959F7283D}"/>
    <dgm:cxn modelId="{1C9B2EA5-CD4A-489A-B04A-AC9C0AE12E36}" srcId="{F07F3E2E-A43C-479D-9FAE-A4DF7386B1F7}" destId="{742E128A-1C1B-47B3-BAAC-45726FA977A8}" srcOrd="10" destOrd="0" parTransId="{A2882858-846A-4C0A-8990-DA42C2C650C2}" sibTransId="{F2A407EC-8766-4275-8619-01C7CCBB89E4}"/>
    <dgm:cxn modelId="{AF851298-5D9B-454D-B99B-390F8E3BFF2E}" type="presOf" srcId="{B70CFE70-D40B-4BD0-8D73-012CE1F8DC51}" destId="{3EB3CC08-F5D6-4676-9545-129B3DE69C90}" srcOrd="0" destOrd="0" presId="urn:microsoft.com/office/officeart/2005/8/layout/vList5"/>
    <dgm:cxn modelId="{852E00D8-DD02-486F-B7D5-A5D663B5990F}" srcId="{F07F3E2E-A43C-479D-9FAE-A4DF7386B1F7}" destId="{0A2D8D33-34CA-4D38-8283-1B6289B13D89}" srcOrd="4" destOrd="0" parTransId="{47EFB31A-9A71-4DAB-BFB4-B0D49B4FA972}" sibTransId="{FBACD310-A15D-49DF-BC6A-9E5FD5DB06F6}"/>
    <dgm:cxn modelId="{15B585AA-37CC-4DC8-ABCA-B7C34B302966}" type="presOf" srcId="{38E31532-7A15-43F0-ACC8-A80A91B8D3BB}" destId="{AE7632D7-CFCF-4945-BC4F-6245D0D048A8}" srcOrd="0" destOrd="0" presId="urn:microsoft.com/office/officeart/2005/8/layout/vList5"/>
    <dgm:cxn modelId="{A3C2126D-A1C9-4DF2-925F-8DE1606597A4}" srcId="{F07F3E2E-A43C-479D-9FAE-A4DF7386B1F7}" destId="{54A9E907-09F9-4638-812D-AC827709A44A}" srcOrd="11" destOrd="0" parTransId="{EC29BFCF-CB3C-4F80-B032-8B6FD7F51BFD}" sibTransId="{C4091331-9DC7-4234-AA0D-87C1087C44A8}"/>
    <dgm:cxn modelId="{5527AD44-7F62-4A55-B9DE-0E0F6FC8B9B1}" srcId="{F07F3E2E-A43C-479D-9FAE-A4DF7386B1F7}" destId="{372B236C-BD71-4C3A-B43B-0DC85059B33E}" srcOrd="3" destOrd="0" parTransId="{33511E7A-0888-474E-8396-FDE03D794E3F}" sibTransId="{1015200E-421A-4EF7-B3CB-8FDA6B554043}"/>
    <dgm:cxn modelId="{773B9A8A-78B3-46FD-A2F8-6B66D9CFB517}" srcId="{F07F3E2E-A43C-479D-9FAE-A4DF7386B1F7}" destId="{38E31532-7A15-43F0-ACC8-A80A91B8D3BB}" srcOrd="7" destOrd="0" parTransId="{4F6F6DED-552D-4B19-85A4-ED924DB66FB1}" sibTransId="{42D99046-076E-490A-8070-CC4D51488C59}"/>
    <dgm:cxn modelId="{BA1B3F34-D1FC-4B96-B2F0-5A3127AB9683}" type="presOf" srcId="{3A8727DC-D2CE-4530-866E-12A10839BCED}" destId="{01D02E5D-DE69-4767-AB60-94AF8268BA57}" srcOrd="0" destOrd="0" presId="urn:microsoft.com/office/officeart/2005/8/layout/vList5"/>
    <dgm:cxn modelId="{6C9AFF6D-DDBC-4395-8F53-E721107E9FF7}" type="presParOf" srcId="{20434E6E-6D04-4111-8631-8FF5AD2593A6}" destId="{7DDE6F11-1DBF-40FE-9CB4-4A32AA242D81}" srcOrd="0" destOrd="0" presId="urn:microsoft.com/office/officeart/2005/8/layout/vList5"/>
    <dgm:cxn modelId="{C59C13B9-2425-4CB7-B343-31E99685AA17}" type="presParOf" srcId="{7DDE6F11-1DBF-40FE-9CB4-4A32AA242D81}" destId="{576C5BFC-9360-437C-8728-EAB54246965E}" srcOrd="0" destOrd="0" presId="urn:microsoft.com/office/officeart/2005/8/layout/vList5"/>
    <dgm:cxn modelId="{E351F2D7-EB88-46E7-A9C2-8E24BBC4A667}" type="presParOf" srcId="{20434E6E-6D04-4111-8631-8FF5AD2593A6}" destId="{C8E18F01-5766-4507-B7DD-426146023B0B}" srcOrd="1" destOrd="0" presId="urn:microsoft.com/office/officeart/2005/8/layout/vList5"/>
    <dgm:cxn modelId="{2BAE1269-2BCC-412D-B95C-2D8672E9A5F2}" type="presParOf" srcId="{20434E6E-6D04-4111-8631-8FF5AD2593A6}" destId="{1477D452-1041-4C3E-B9D7-3B340BD8A820}" srcOrd="2" destOrd="0" presId="urn:microsoft.com/office/officeart/2005/8/layout/vList5"/>
    <dgm:cxn modelId="{EC93C6EE-EF38-4FAD-86D9-C2B1729E0659}" type="presParOf" srcId="{1477D452-1041-4C3E-B9D7-3B340BD8A820}" destId="{3EB3CC08-F5D6-4676-9545-129B3DE69C90}" srcOrd="0" destOrd="0" presId="urn:microsoft.com/office/officeart/2005/8/layout/vList5"/>
    <dgm:cxn modelId="{E071804C-AF0B-4EA5-B2D4-B1C9EFC62440}" type="presParOf" srcId="{20434E6E-6D04-4111-8631-8FF5AD2593A6}" destId="{2B831D40-0780-4BC7-BD69-788A2D193E14}" srcOrd="3" destOrd="0" presId="urn:microsoft.com/office/officeart/2005/8/layout/vList5"/>
    <dgm:cxn modelId="{612451E8-4B3D-4E65-982C-35E997C1F5B7}" type="presParOf" srcId="{20434E6E-6D04-4111-8631-8FF5AD2593A6}" destId="{A4D486E7-9B67-4C92-B8C3-B82D7EDF1D1B}" srcOrd="4" destOrd="0" presId="urn:microsoft.com/office/officeart/2005/8/layout/vList5"/>
    <dgm:cxn modelId="{12097148-70B4-4B85-9666-E92128614AB2}" type="presParOf" srcId="{A4D486E7-9B67-4C92-B8C3-B82D7EDF1D1B}" destId="{E47693B7-4C0D-417C-8EC8-FDAB6974E6CC}" srcOrd="0" destOrd="0" presId="urn:microsoft.com/office/officeart/2005/8/layout/vList5"/>
    <dgm:cxn modelId="{7C6D6EAC-1070-4E36-BC10-CB8501AD0DF2}" type="presParOf" srcId="{20434E6E-6D04-4111-8631-8FF5AD2593A6}" destId="{5F4F4EED-F4B3-43A9-BF02-84F58AC5CA17}" srcOrd="5" destOrd="0" presId="urn:microsoft.com/office/officeart/2005/8/layout/vList5"/>
    <dgm:cxn modelId="{6E1A51ED-FAC4-4478-B0CE-24B3A835EB03}" type="presParOf" srcId="{20434E6E-6D04-4111-8631-8FF5AD2593A6}" destId="{874B6849-ED62-4E4A-82EA-AF0C94ACD081}" srcOrd="6" destOrd="0" presId="urn:microsoft.com/office/officeart/2005/8/layout/vList5"/>
    <dgm:cxn modelId="{FD3187FB-B018-41AB-AD8E-3EFE8A2CE5A1}" type="presParOf" srcId="{874B6849-ED62-4E4A-82EA-AF0C94ACD081}" destId="{DCCA0A62-B498-4B4C-8954-AF998E2D4CD2}" srcOrd="0" destOrd="0" presId="urn:microsoft.com/office/officeart/2005/8/layout/vList5"/>
    <dgm:cxn modelId="{30998101-239D-4A35-8C2A-BD5E84B59BA4}" type="presParOf" srcId="{20434E6E-6D04-4111-8631-8FF5AD2593A6}" destId="{40EDB792-15B3-4991-B10F-3313079529E6}" srcOrd="7" destOrd="0" presId="urn:microsoft.com/office/officeart/2005/8/layout/vList5"/>
    <dgm:cxn modelId="{B9EB578F-0715-4EE5-8E39-F9C16CD6EA38}" type="presParOf" srcId="{20434E6E-6D04-4111-8631-8FF5AD2593A6}" destId="{C972D8A9-1E40-4817-AB19-7494009F4122}" srcOrd="8" destOrd="0" presId="urn:microsoft.com/office/officeart/2005/8/layout/vList5"/>
    <dgm:cxn modelId="{21718B96-A491-4B77-B84E-6F13038A834D}" type="presParOf" srcId="{C972D8A9-1E40-4817-AB19-7494009F4122}" destId="{2F3CD63A-4809-4E5B-A3B1-701230155B16}" srcOrd="0" destOrd="0" presId="urn:microsoft.com/office/officeart/2005/8/layout/vList5"/>
    <dgm:cxn modelId="{E485BFC8-8DB1-4F30-8DAA-53ADC4900AEE}" type="presParOf" srcId="{20434E6E-6D04-4111-8631-8FF5AD2593A6}" destId="{4924CEE2-3BCC-4D67-A812-8729885077DC}" srcOrd="9" destOrd="0" presId="urn:microsoft.com/office/officeart/2005/8/layout/vList5"/>
    <dgm:cxn modelId="{EB060244-9180-47CA-ADB2-14C198591B34}" type="presParOf" srcId="{20434E6E-6D04-4111-8631-8FF5AD2593A6}" destId="{DC2978EA-563C-4E84-A1C1-357DAAA23F26}" srcOrd="10" destOrd="0" presId="urn:microsoft.com/office/officeart/2005/8/layout/vList5"/>
    <dgm:cxn modelId="{9A03D38D-037C-41E6-9096-3F5942B38948}" type="presParOf" srcId="{DC2978EA-563C-4E84-A1C1-357DAAA23F26}" destId="{01D02E5D-DE69-4767-AB60-94AF8268BA57}" srcOrd="0" destOrd="0" presId="urn:microsoft.com/office/officeart/2005/8/layout/vList5"/>
    <dgm:cxn modelId="{14AF0167-2582-472E-B597-D03B15927CC6}" type="presParOf" srcId="{20434E6E-6D04-4111-8631-8FF5AD2593A6}" destId="{80437C92-DA26-41AE-AD77-A8CF2D53F18E}" srcOrd="11" destOrd="0" presId="urn:microsoft.com/office/officeart/2005/8/layout/vList5"/>
    <dgm:cxn modelId="{6596EDB8-18E7-43E2-97AB-9FE3CC4894BA}" type="presParOf" srcId="{20434E6E-6D04-4111-8631-8FF5AD2593A6}" destId="{D867DE12-26B4-47A5-8148-F40CDC0898AE}" srcOrd="12" destOrd="0" presId="urn:microsoft.com/office/officeart/2005/8/layout/vList5"/>
    <dgm:cxn modelId="{503C51D1-5D8B-468C-8837-F892FEEB1699}" type="presParOf" srcId="{D867DE12-26B4-47A5-8148-F40CDC0898AE}" destId="{B3C58665-EC78-496D-8620-F57BAB925B8F}" srcOrd="0" destOrd="0" presId="urn:microsoft.com/office/officeart/2005/8/layout/vList5"/>
    <dgm:cxn modelId="{78CC1F34-F7F9-40C0-A048-115B95C30E15}" type="presParOf" srcId="{20434E6E-6D04-4111-8631-8FF5AD2593A6}" destId="{672FE99D-8C58-435A-8A2D-C579FB4C5AD7}" srcOrd="13" destOrd="0" presId="urn:microsoft.com/office/officeart/2005/8/layout/vList5"/>
    <dgm:cxn modelId="{378E0EE8-3DA8-43F8-A86E-9A8123A6FE40}" type="presParOf" srcId="{20434E6E-6D04-4111-8631-8FF5AD2593A6}" destId="{A6567473-4B2E-46A3-A822-BDF76D474464}" srcOrd="14" destOrd="0" presId="urn:microsoft.com/office/officeart/2005/8/layout/vList5"/>
    <dgm:cxn modelId="{259C2634-D6B3-4F8E-8599-EDD081D8D5E0}" type="presParOf" srcId="{A6567473-4B2E-46A3-A822-BDF76D474464}" destId="{AE7632D7-CFCF-4945-BC4F-6245D0D048A8}" srcOrd="0" destOrd="0" presId="urn:microsoft.com/office/officeart/2005/8/layout/vList5"/>
    <dgm:cxn modelId="{30A8810B-336E-481B-AFFA-AA6B8BD0888C}" type="presParOf" srcId="{20434E6E-6D04-4111-8631-8FF5AD2593A6}" destId="{3589ACA4-321E-4005-BECE-98D78E417E19}" srcOrd="15" destOrd="0" presId="urn:microsoft.com/office/officeart/2005/8/layout/vList5"/>
    <dgm:cxn modelId="{B3371B13-2C16-402A-AD5D-28569862370A}" type="presParOf" srcId="{20434E6E-6D04-4111-8631-8FF5AD2593A6}" destId="{F233CE9B-9839-40FB-831D-0CBB44681DD2}" srcOrd="16" destOrd="0" presId="urn:microsoft.com/office/officeart/2005/8/layout/vList5"/>
    <dgm:cxn modelId="{A0D0513B-E160-4B89-B250-F24BB26D1F4F}" type="presParOf" srcId="{F233CE9B-9839-40FB-831D-0CBB44681DD2}" destId="{BD814966-E92B-4961-93AF-F968506D8C4A}" srcOrd="0" destOrd="0" presId="urn:microsoft.com/office/officeart/2005/8/layout/vList5"/>
    <dgm:cxn modelId="{1463F5F1-08A0-4734-9D32-61162F38CB75}" type="presParOf" srcId="{20434E6E-6D04-4111-8631-8FF5AD2593A6}" destId="{982798C1-2868-459C-B562-1EB8B49EFDFE}" srcOrd="17" destOrd="0" presId="urn:microsoft.com/office/officeart/2005/8/layout/vList5"/>
    <dgm:cxn modelId="{84B5D0C0-B360-4C82-9DBE-0712928F857F}" type="presParOf" srcId="{20434E6E-6D04-4111-8631-8FF5AD2593A6}" destId="{2003EE49-B5ED-46D7-89D1-74A3F8B4E413}" srcOrd="18" destOrd="0" presId="urn:microsoft.com/office/officeart/2005/8/layout/vList5"/>
    <dgm:cxn modelId="{AD617F28-BF46-48C7-AE21-554F4EBCB259}" type="presParOf" srcId="{2003EE49-B5ED-46D7-89D1-74A3F8B4E413}" destId="{5B43DE56-62CB-4BDD-ACCF-08C79E93E738}" srcOrd="0" destOrd="0" presId="urn:microsoft.com/office/officeart/2005/8/layout/vList5"/>
    <dgm:cxn modelId="{5E59A84A-0F4B-48DD-8F84-7FC2E63D59C7}" type="presParOf" srcId="{20434E6E-6D04-4111-8631-8FF5AD2593A6}" destId="{5436B4B1-8E64-43B2-B11C-3E0EFFB91818}" srcOrd="19" destOrd="0" presId="urn:microsoft.com/office/officeart/2005/8/layout/vList5"/>
    <dgm:cxn modelId="{050AC855-5E57-43FD-8B59-C62B9929728A}" type="presParOf" srcId="{20434E6E-6D04-4111-8631-8FF5AD2593A6}" destId="{9F35F01C-17A4-4D60-B9EE-3A1B8D9F636F}" srcOrd="20" destOrd="0" presId="urn:microsoft.com/office/officeart/2005/8/layout/vList5"/>
    <dgm:cxn modelId="{BBFCA96E-FF41-457F-9C3A-4674E74A480D}" type="presParOf" srcId="{9F35F01C-17A4-4D60-B9EE-3A1B8D9F636F}" destId="{E83D7B00-14E3-4575-8138-4413A0A65ECE}" srcOrd="0" destOrd="0" presId="urn:microsoft.com/office/officeart/2005/8/layout/vList5"/>
    <dgm:cxn modelId="{6F1A874E-17C2-4F40-AB77-2FAE9B2AD2C6}" type="presParOf" srcId="{20434E6E-6D04-4111-8631-8FF5AD2593A6}" destId="{4B19AE60-4FE4-4C5B-B6A4-74A14D31E625}" srcOrd="21" destOrd="0" presId="urn:microsoft.com/office/officeart/2005/8/layout/vList5"/>
    <dgm:cxn modelId="{C38261FE-2A53-450E-A13D-C8AD927E4D0E}" type="presParOf" srcId="{20434E6E-6D04-4111-8631-8FF5AD2593A6}" destId="{CC91F01F-EE33-4D4E-B8C3-5EAFFAA27A31}" srcOrd="22" destOrd="0" presId="urn:microsoft.com/office/officeart/2005/8/layout/vList5"/>
    <dgm:cxn modelId="{DCBCCAA4-BDBA-4EDB-A2AA-516B51E58F63}" type="presParOf" srcId="{CC91F01F-EE33-4D4E-B8C3-5EAFFAA27A31}" destId="{362C6F1B-8C20-49D8-8281-1346FB0E50A0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E98F1C5-2D90-4EF8-9BA0-81154DE13F20}" type="doc">
      <dgm:prSet loTypeId="urn:microsoft.com/office/officeart/2005/8/layout/vList5" loCatId="list" qsTypeId="urn:microsoft.com/office/officeart/2005/8/quickstyle/3d1" qsCatId="3D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E27005BD-20A4-4838-ABC1-4DDD4C135A38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SLON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B4E987B0-4039-43E7-98D2-1B74CFADFA7C}" type="parTrans" cxnId="{5AAB8ADB-F5CC-4B1C-8D33-9D0022633365}">
      <dgm:prSet/>
      <dgm:spPr/>
      <dgm:t>
        <a:bodyPr/>
        <a:lstStyle/>
        <a:p>
          <a:endParaRPr lang="cs-CZ" sz="2000"/>
        </a:p>
      </dgm:t>
    </dgm:pt>
    <dgm:pt modelId="{41F86C62-7E34-45E3-AF33-879C9C1ED671}" type="sibTrans" cxnId="{5AAB8ADB-F5CC-4B1C-8D33-9D0022633365}">
      <dgm:prSet/>
      <dgm:spPr/>
      <dgm:t>
        <a:bodyPr/>
        <a:lstStyle/>
        <a:p>
          <a:endParaRPr lang="cs-CZ" sz="2000"/>
        </a:p>
      </dgm:t>
    </dgm:pt>
    <dgm:pt modelId="{21D4376F-B007-48A3-8EA0-816416E0BABB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ZEBRA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1DA60A8F-C057-4131-89B5-FF47517222FE}" type="parTrans" cxnId="{C5407DC8-0EC8-45B3-ABBE-EC9CA37BF8AF}">
      <dgm:prSet/>
      <dgm:spPr/>
      <dgm:t>
        <a:bodyPr/>
        <a:lstStyle/>
        <a:p>
          <a:endParaRPr lang="cs-CZ" sz="2000"/>
        </a:p>
      </dgm:t>
    </dgm:pt>
    <dgm:pt modelId="{F8278E81-C354-4988-8F6D-5D1EF2C6B383}" type="sibTrans" cxnId="{C5407DC8-0EC8-45B3-ABBE-EC9CA37BF8AF}">
      <dgm:prSet/>
      <dgm:spPr/>
      <dgm:t>
        <a:bodyPr/>
        <a:lstStyle/>
        <a:p>
          <a:endParaRPr lang="cs-CZ" sz="2000"/>
        </a:p>
      </dgm:t>
    </dgm:pt>
    <dgm:pt modelId="{CB2E18C9-75B7-470C-A976-12EEF39756D0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ŽIRAFA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579DD6C3-C53A-41EC-8952-C06F94447904}" type="parTrans" cxnId="{C55C2FDA-BD2C-454C-BC2A-102C1EE91F67}">
      <dgm:prSet/>
      <dgm:spPr/>
      <dgm:t>
        <a:bodyPr/>
        <a:lstStyle/>
        <a:p>
          <a:endParaRPr lang="cs-CZ" sz="2000"/>
        </a:p>
      </dgm:t>
    </dgm:pt>
    <dgm:pt modelId="{22A980B3-CBAA-481B-B2E0-5DFE30DA7B29}" type="sibTrans" cxnId="{C55C2FDA-BD2C-454C-BC2A-102C1EE91F67}">
      <dgm:prSet/>
      <dgm:spPr/>
      <dgm:t>
        <a:bodyPr/>
        <a:lstStyle/>
        <a:p>
          <a:endParaRPr lang="cs-CZ" sz="2000"/>
        </a:p>
      </dgm:t>
    </dgm:pt>
    <dgm:pt modelId="{DBB05035-83AC-4514-9D3D-D3DB6D7C3A58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LEV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29D6B631-FBCE-4D9B-9884-E051FC502CAC}" type="parTrans" cxnId="{C270123E-02C1-42B2-81EC-B84A9163B85F}">
      <dgm:prSet/>
      <dgm:spPr/>
      <dgm:t>
        <a:bodyPr/>
        <a:lstStyle/>
        <a:p>
          <a:endParaRPr lang="cs-CZ" sz="2000"/>
        </a:p>
      </dgm:t>
    </dgm:pt>
    <dgm:pt modelId="{60D44F19-DCA5-41A2-8BD6-175D47341552}" type="sibTrans" cxnId="{C270123E-02C1-42B2-81EC-B84A9163B85F}">
      <dgm:prSet/>
      <dgm:spPr/>
      <dgm:t>
        <a:bodyPr/>
        <a:lstStyle/>
        <a:p>
          <a:endParaRPr lang="cs-CZ" sz="2000"/>
        </a:p>
      </dgm:t>
    </dgm:pt>
    <dgm:pt modelId="{06605FE0-D1D9-4FAA-9824-98C1CCB2F9A7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SUP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869F9317-F158-4264-BEA2-215F5A7FA1B4}" type="parTrans" cxnId="{72438355-14EA-4049-B101-87C53513944B}">
      <dgm:prSet/>
      <dgm:spPr/>
      <dgm:t>
        <a:bodyPr/>
        <a:lstStyle/>
        <a:p>
          <a:endParaRPr lang="cs-CZ" sz="2000"/>
        </a:p>
      </dgm:t>
    </dgm:pt>
    <dgm:pt modelId="{1DC583FF-087D-41AD-ABAC-8DE046C9D41B}" type="sibTrans" cxnId="{72438355-14EA-4049-B101-87C53513944B}">
      <dgm:prSet/>
      <dgm:spPr/>
      <dgm:t>
        <a:bodyPr/>
        <a:lstStyle/>
        <a:p>
          <a:endParaRPr lang="cs-CZ" sz="2000"/>
        </a:p>
      </dgm:t>
    </dgm:pt>
    <dgm:pt modelId="{DF405C14-B39F-43AA-9B2B-18736D0AB9EA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HYENA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9775600D-A4A8-4370-831E-EBFB6FED7ECA}" type="parTrans" cxnId="{127C8E79-261F-44FA-ABD4-A46874BC3A84}">
      <dgm:prSet/>
      <dgm:spPr/>
      <dgm:t>
        <a:bodyPr/>
        <a:lstStyle/>
        <a:p>
          <a:endParaRPr lang="cs-CZ" sz="2000"/>
        </a:p>
      </dgm:t>
    </dgm:pt>
    <dgm:pt modelId="{063286B1-77FB-4254-9632-B5E42297A37B}" type="sibTrans" cxnId="{127C8E79-261F-44FA-ABD4-A46874BC3A84}">
      <dgm:prSet/>
      <dgm:spPr/>
      <dgm:t>
        <a:bodyPr/>
        <a:lstStyle/>
        <a:p>
          <a:endParaRPr lang="cs-CZ" sz="2000"/>
        </a:p>
      </dgm:t>
    </dgm:pt>
    <dgm:pt modelId="{2386E881-7E2A-412D-AC56-930A33436599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GEPARD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62E24B2-44C2-4269-93EA-9DDED7C29C12}" type="parTrans" cxnId="{9816081E-26E1-476D-A1B6-B4A69B0E91A6}">
      <dgm:prSet/>
      <dgm:spPr/>
      <dgm:t>
        <a:bodyPr/>
        <a:lstStyle/>
        <a:p>
          <a:endParaRPr lang="cs-CZ" sz="2000"/>
        </a:p>
      </dgm:t>
    </dgm:pt>
    <dgm:pt modelId="{708EC0C1-6ABB-4246-B625-452A804AEE5B}" type="sibTrans" cxnId="{9816081E-26E1-476D-A1B6-B4A69B0E91A6}">
      <dgm:prSet/>
      <dgm:spPr/>
      <dgm:t>
        <a:bodyPr/>
        <a:lstStyle/>
        <a:p>
          <a:endParaRPr lang="cs-CZ" sz="2000"/>
        </a:p>
      </dgm:t>
    </dgm:pt>
    <dgm:pt modelId="{B09869C2-163F-4AC2-A8D3-050A3F48DB9F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PAKŮŇ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1C654527-1D8C-4155-874B-943B744B4056}" type="parTrans" cxnId="{C879A293-9467-4112-A64B-31C04B0C0AD3}">
      <dgm:prSet/>
      <dgm:spPr/>
      <dgm:t>
        <a:bodyPr/>
        <a:lstStyle/>
        <a:p>
          <a:endParaRPr lang="cs-CZ" sz="2000"/>
        </a:p>
      </dgm:t>
    </dgm:pt>
    <dgm:pt modelId="{87A7AAAA-A429-4231-9D05-A19A771D0D59}" type="sibTrans" cxnId="{C879A293-9467-4112-A64B-31C04B0C0AD3}">
      <dgm:prSet/>
      <dgm:spPr/>
      <dgm:t>
        <a:bodyPr/>
        <a:lstStyle/>
        <a:p>
          <a:endParaRPr lang="cs-CZ" sz="2000"/>
        </a:p>
      </dgm:t>
    </dgm:pt>
    <dgm:pt modelId="{10251F2A-8D52-4B42-BD06-99734DB64C46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FENEK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D60A719D-92C5-4523-8187-01C36D678A61}" type="parTrans" cxnId="{1FA75442-CFC4-4B82-91AF-32A4AD1C7AE1}">
      <dgm:prSet/>
      <dgm:spPr/>
      <dgm:t>
        <a:bodyPr/>
        <a:lstStyle/>
        <a:p>
          <a:endParaRPr lang="cs-CZ" sz="2000"/>
        </a:p>
      </dgm:t>
    </dgm:pt>
    <dgm:pt modelId="{49BCDEBC-EA2A-4B28-8A60-C04B4F845307}" type="sibTrans" cxnId="{1FA75442-CFC4-4B82-91AF-32A4AD1C7AE1}">
      <dgm:prSet/>
      <dgm:spPr/>
      <dgm:t>
        <a:bodyPr/>
        <a:lstStyle/>
        <a:p>
          <a:endParaRPr lang="cs-CZ" sz="2000"/>
        </a:p>
      </dgm:t>
    </dgm:pt>
    <dgm:pt modelId="{15C75BFD-9E52-4B47-BEC4-2ADA99AE59A3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SARANČATA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F3E5BBFB-BE48-4C83-A9BF-307BBB534CA5}" type="parTrans" cxnId="{D09E45B0-827C-4587-BDEE-F10740759B33}">
      <dgm:prSet/>
      <dgm:spPr/>
      <dgm:t>
        <a:bodyPr/>
        <a:lstStyle/>
        <a:p>
          <a:endParaRPr lang="cs-CZ" sz="2000"/>
        </a:p>
      </dgm:t>
    </dgm:pt>
    <dgm:pt modelId="{60EC6B4B-2419-4D7A-8325-1E0B49DF3ED7}" type="sibTrans" cxnId="{D09E45B0-827C-4587-BDEE-F10740759B33}">
      <dgm:prSet/>
      <dgm:spPr/>
      <dgm:t>
        <a:bodyPr/>
        <a:lstStyle/>
        <a:p>
          <a:endParaRPr lang="cs-CZ" sz="2000"/>
        </a:p>
      </dgm:t>
    </dgm:pt>
    <dgm:pt modelId="{D87052BC-B7EE-4FDF-8461-6C6F5FEE84DE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HMYZ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8C178EB6-15BF-4016-A922-2F67DA1AA398}" type="parTrans" cxnId="{054FB51C-6694-4E24-B5A3-870FDF717932}">
      <dgm:prSet/>
      <dgm:spPr/>
      <dgm:t>
        <a:bodyPr/>
        <a:lstStyle/>
        <a:p>
          <a:endParaRPr lang="cs-CZ" sz="2000"/>
        </a:p>
      </dgm:t>
    </dgm:pt>
    <dgm:pt modelId="{A0F4E0D8-147C-4E0C-8F77-61791FD246A5}" type="sibTrans" cxnId="{054FB51C-6694-4E24-B5A3-870FDF717932}">
      <dgm:prSet/>
      <dgm:spPr/>
      <dgm:t>
        <a:bodyPr/>
        <a:lstStyle/>
        <a:p>
          <a:endParaRPr lang="cs-CZ" sz="2000"/>
        </a:p>
      </dgm:t>
    </dgm:pt>
    <dgm:pt modelId="{D810C872-089B-4B73-BFAA-B427AB3BD1CF}">
      <dgm:prSet custT="1"/>
      <dgm:spPr/>
      <dgm:t>
        <a:bodyPr/>
        <a:lstStyle/>
        <a:p>
          <a:pPr rtl="0"/>
          <a:r>
            <a:rPr lang="cs-CZ" sz="2000" b="1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PAVOUCI</a:t>
          </a:r>
          <a:endParaRPr lang="cs-CZ" sz="2000" b="1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691FD0AF-83AA-47DE-BBF4-4F4C849F5825}" type="parTrans" cxnId="{5439B917-104A-4DA0-8445-942C15C4E9B1}">
      <dgm:prSet/>
      <dgm:spPr/>
      <dgm:t>
        <a:bodyPr/>
        <a:lstStyle/>
        <a:p>
          <a:endParaRPr lang="cs-CZ" sz="2000"/>
        </a:p>
      </dgm:t>
    </dgm:pt>
    <dgm:pt modelId="{840B5308-F52B-4146-8BA0-DB093871BC78}" type="sibTrans" cxnId="{5439B917-104A-4DA0-8445-942C15C4E9B1}">
      <dgm:prSet/>
      <dgm:spPr/>
      <dgm:t>
        <a:bodyPr/>
        <a:lstStyle/>
        <a:p>
          <a:endParaRPr lang="cs-CZ" sz="2000"/>
        </a:p>
      </dgm:t>
    </dgm:pt>
    <dgm:pt modelId="{B7E8FEF7-966C-433B-9F25-6BD299804D74}" type="pres">
      <dgm:prSet presAssocID="{DE98F1C5-2D90-4EF8-9BA0-81154DE13F20}" presName="Name0" presStyleCnt="0">
        <dgm:presLayoutVars>
          <dgm:dir/>
          <dgm:animLvl val="lvl"/>
          <dgm:resizeHandles val="exact"/>
        </dgm:presLayoutVars>
      </dgm:prSet>
      <dgm:spPr/>
    </dgm:pt>
    <dgm:pt modelId="{54936C09-627C-4E38-B29F-DB8E1A5218E5}" type="pres">
      <dgm:prSet presAssocID="{E27005BD-20A4-4838-ABC1-4DDD4C135A38}" presName="linNode" presStyleCnt="0"/>
      <dgm:spPr/>
    </dgm:pt>
    <dgm:pt modelId="{66C47E67-DE02-4D63-821C-FF275C1FF39D}" type="pres">
      <dgm:prSet presAssocID="{E27005BD-20A4-4838-ABC1-4DDD4C135A38}" presName="parentText" presStyleLbl="node1" presStyleIdx="0" presStyleCnt="12" custLinFactNeighborX="69311" custLinFactNeighborY="27209">
        <dgm:presLayoutVars>
          <dgm:chMax val="1"/>
          <dgm:bulletEnabled val="1"/>
        </dgm:presLayoutVars>
      </dgm:prSet>
      <dgm:spPr/>
    </dgm:pt>
    <dgm:pt modelId="{0F078A7D-BDCD-4A11-8EA9-049722B8D927}" type="pres">
      <dgm:prSet presAssocID="{41F86C62-7E34-45E3-AF33-879C9C1ED671}" presName="sp" presStyleCnt="0"/>
      <dgm:spPr/>
    </dgm:pt>
    <dgm:pt modelId="{12B4FEA1-87FC-4AB5-A196-B5C1A8858411}" type="pres">
      <dgm:prSet presAssocID="{21D4376F-B007-48A3-8EA0-816416E0BABB}" presName="linNode" presStyleCnt="0"/>
      <dgm:spPr/>
    </dgm:pt>
    <dgm:pt modelId="{22178593-BA91-40A4-8A14-F41923C4DCB4}" type="pres">
      <dgm:prSet presAssocID="{21D4376F-B007-48A3-8EA0-816416E0BABB}" presName="parentText" presStyleLbl="node1" presStyleIdx="1" presStyleCnt="12" custLinFactNeighborX="-74319" custLinFactNeighborY="-77791">
        <dgm:presLayoutVars>
          <dgm:chMax val="1"/>
          <dgm:bulletEnabled val="1"/>
        </dgm:presLayoutVars>
      </dgm:prSet>
      <dgm:spPr/>
    </dgm:pt>
    <dgm:pt modelId="{F7B9AEF2-F1DC-4236-A857-2AC9E070FF4B}" type="pres">
      <dgm:prSet presAssocID="{F8278E81-C354-4988-8F6D-5D1EF2C6B383}" presName="sp" presStyleCnt="0"/>
      <dgm:spPr/>
    </dgm:pt>
    <dgm:pt modelId="{BF332D8F-359E-4492-A7AC-EF0AA6437E0E}" type="pres">
      <dgm:prSet presAssocID="{CB2E18C9-75B7-470C-A976-12EEF39756D0}" presName="linNode" presStyleCnt="0"/>
      <dgm:spPr/>
    </dgm:pt>
    <dgm:pt modelId="{8A67BD37-CCB2-46CB-8CDC-4A24BB7444C9}" type="pres">
      <dgm:prSet presAssocID="{CB2E18C9-75B7-470C-A976-12EEF39756D0}" presName="parentText" presStyleLbl="node1" presStyleIdx="2" presStyleCnt="12" custLinFactNeighborX="-4980" custLinFactNeighborY="-42861">
        <dgm:presLayoutVars>
          <dgm:chMax val="1"/>
          <dgm:bulletEnabled val="1"/>
        </dgm:presLayoutVars>
      </dgm:prSet>
      <dgm:spPr/>
    </dgm:pt>
    <dgm:pt modelId="{E2F393A8-91E9-49C1-91D7-0B00E302FF35}" type="pres">
      <dgm:prSet presAssocID="{22A980B3-CBAA-481B-B2E0-5DFE30DA7B29}" presName="sp" presStyleCnt="0"/>
      <dgm:spPr/>
    </dgm:pt>
    <dgm:pt modelId="{5BD13DFF-ECAF-421F-AA2A-7B314D489ABF}" type="pres">
      <dgm:prSet presAssocID="{DBB05035-83AC-4514-9D3D-D3DB6D7C3A58}" presName="linNode" presStyleCnt="0"/>
      <dgm:spPr/>
    </dgm:pt>
    <dgm:pt modelId="{20A52E5D-CBF0-4B6E-BBFF-0BA5369B58D0}" type="pres">
      <dgm:prSet presAssocID="{DBB05035-83AC-4514-9D3D-D3DB6D7C3A58}" presName="parentText" presStyleLbl="node1" presStyleIdx="3" presStyleCnt="12" custLinFactNeighborX="-79272" custLinFactNeighborY="-7932">
        <dgm:presLayoutVars>
          <dgm:chMax val="1"/>
          <dgm:bulletEnabled val="1"/>
        </dgm:presLayoutVars>
      </dgm:prSet>
      <dgm:spPr/>
    </dgm:pt>
    <dgm:pt modelId="{BD765A1F-E201-4629-93C1-A86739216612}" type="pres">
      <dgm:prSet presAssocID="{60D44F19-DCA5-41A2-8BD6-175D47341552}" presName="sp" presStyleCnt="0"/>
      <dgm:spPr/>
    </dgm:pt>
    <dgm:pt modelId="{97DA712F-3370-4CD3-B30E-EC1D0A4464D9}" type="pres">
      <dgm:prSet presAssocID="{06605FE0-D1D9-4FAA-9824-98C1CCB2F9A7}" presName="linNode" presStyleCnt="0"/>
      <dgm:spPr/>
    </dgm:pt>
    <dgm:pt modelId="{6A32D1A5-A7B2-4B1F-BE88-41E1C2C13035}" type="pres">
      <dgm:prSet presAssocID="{06605FE0-D1D9-4FAA-9824-98C1CCB2F9A7}" presName="parentText" presStyleLbl="node1" presStyleIdx="4" presStyleCnt="12" custLinFactY="-12931" custLinFactNeighborX="69311" custLinFactNeighborY="-100000">
        <dgm:presLayoutVars>
          <dgm:chMax val="1"/>
          <dgm:bulletEnabled val="1"/>
        </dgm:presLayoutVars>
      </dgm:prSet>
      <dgm:spPr/>
    </dgm:pt>
    <dgm:pt modelId="{B872229C-A944-4B38-A06D-D7B3F6FF90BD}" type="pres">
      <dgm:prSet presAssocID="{1DC583FF-087D-41AD-ABAC-8DE046C9D41B}" presName="sp" presStyleCnt="0"/>
      <dgm:spPr/>
    </dgm:pt>
    <dgm:pt modelId="{B9BFCFD4-6FF5-4E89-9E30-C879F7B8762C}" type="pres">
      <dgm:prSet presAssocID="{DF405C14-B39F-43AA-9B2B-18736D0AB9EA}" presName="linNode" presStyleCnt="0"/>
      <dgm:spPr/>
    </dgm:pt>
    <dgm:pt modelId="{A006A67E-0668-4D33-8C99-AE6BE474CA22}" type="pres">
      <dgm:prSet presAssocID="{DF405C14-B39F-43AA-9B2B-18736D0AB9EA}" presName="parentText" presStyleLbl="node1" presStyleIdx="5" presStyleCnt="12" custLinFactNeighborX="-4980" custLinFactNeighborY="-58012">
        <dgm:presLayoutVars>
          <dgm:chMax val="1"/>
          <dgm:bulletEnabled val="1"/>
        </dgm:presLayoutVars>
      </dgm:prSet>
      <dgm:spPr/>
    </dgm:pt>
    <dgm:pt modelId="{590A4D71-BEB1-41A5-B744-6CAFDCA493AA}" type="pres">
      <dgm:prSet presAssocID="{063286B1-77FB-4254-9632-B5E42297A37B}" presName="sp" presStyleCnt="0"/>
      <dgm:spPr/>
    </dgm:pt>
    <dgm:pt modelId="{E3671E2B-CD54-4794-93C2-285F569E161C}" type="pres">
      <dgm:prSet presAssocID="{2386E881-7E2A-412D-AC56-930A33436599}" presName="linNode" presStyleCnt="0"/>
      <dgm:spPr/>
    </dgm:pt>
    <dgm:pt modelId="{DF224FB9-D951-42E6-9328-C6FA9F3FB42A}" type="pres">
      <dgm:prSet presAssocID="{2386E881-7E2A-412D-AC56-930A33436599}" presName="parentText" presStyleLbl="node1" presStyleIdx="6" presStyleCnt="12" custLinFactNeighborX="74264" custLinFactNeighborY="16898">
        <dgm:presLayoutVars>
          <dgm:chMax val="1"/>
          <dgm:bulletEnabled val="1"/>
        </dgm:presLayoutVars>
      </dgm:prSet>
      <dgm:spPr/>
    </dgm:pt>
    <dgm:pt modelId="{CA3205A2-9514-42FF-9E0E-D8ADAB81E4A4}" type="pres">
      <dgm:prSet presAssocID="{708EC0C1-6ABB-4246-B625-452A804AEE5B}" presName="sp" presStyleCnt="0"/>
      <dgm:spPr/>
    </dgm:pt>
    <dgm:pt modelId="{5F8C5795-1423-4C80-A8DD-51DC54D719A7}" type="pres">
      <dgm:prSet presAssocID="{B09869C2-163F-4AC2-A8D3-050A3F48DB9F}" presName="linNode" presStyleCnt="0"/>
      <dgm:spPr/>
    </dgm:pt>
    <dgm:pt modelId="{93279D4C-145E-47BF-B56B-FD5BE7330622}" type="pres">
      <dgm:prSet presAssocID="{B09869C2-163F-4AC2-A8D3-050A3F48DB9F}" presName="parentText" presStyleLbl="node1" presStyleIdx="7" presStyleCnt="12" custLinFactY="-8092" custLinFactNeighborX="-74319" custLinFactNeighborY="-100000">
        <dgm:presLayoutVars>
          <dgm:chMax val="1"/>
          <dgm:bulletEnabled val="1"/>
        </dgm:presLayoutVars>
      </dgm:prSet>
      <dgm:spPr/>
    </dgm:pt>
    <dgm:pt modelId="{FB4D02A3-742D-4609-8D63-FE19D60CAD4A}" type="pres">
      <dgm:prSet presAssocID="{87A7AAAA-A429-4231-9D05-A19A771D0D59}" presName="sp" presStyleCnt="0"/>
      <dgm:spPr/>
    </dgm:pt>
    <dgm:pt modelId="{EE23B8CC-0F90-4B0C-AC71-68DAEDB56785}" type="pres">
      <dgm:prSet presAssocID="{10251F2A-8D52-4B42-BD06-99734DB64C46}" presName="linNode" presStyleCnt="0"/>
      <dgm:spPr/>
    </dgm:pt>
    <dgm:pt modelId="{C07AD1FA-74E8-4F44-A7F8-62B0EC67F584}" type="pres">
      <dgm:prSet presAssocID="{10251F2A-8D52-4B42-BD06-99734DB64C46}" presName="parentText" presStyleLbl="node1" presStyleIdx="8" presStyleCnt="12" custLinFactY="46727" custLinFactNeighborX="93131" custLinFactNeighborY="100000">
        <dgm:presLayoutVars>
          <dgm:chMax val="1"/>
          <dgm:bulletEnabled val="1"/>
        </dgm:presLayoutVars>
      </dgm:prSet>
      <dgm:spPr/>
    </dgm:pt>
    <dgm:pt modelId="{60E94FB9-7134-4AB5-92A0-D45F8B4733F0}" type="pres">
      <dgm:prSet presAssocID="{49BCDEBC-EA2A-4B28-8A60-C04B4F845307}" presName="sp" presStyleCnt="0"/>
      <dgm:spPr/>
    </dgm:pt>
    <dgm:pt modelId="{8283F6EA-70F3-4649-BD1A-76D5AA37B600}" type="pres">
      <dgm:prSet presAssocID="{15C75BFD-9E52-4B47-BEC4-2ADA99AE59A3}" presName="linNode" presStyleCnt="0"/>
      <dgm:spPr/>
    </dgm:pt>
    <dgm:pt modelId="{BCE4FAC6-88B7-43AD-8AFE-232DA8EEDA6E}" type="pres">
      <dgm:prSet presAssocID="{15C75BFD-9E52-4B47-BEC4-2ADA99AE59A3}" presName="parentText" presStyleLbl="node1" presStyleIdx="9" presStyleCnt="12" custScaleX="127828" custLinFactY="-18193" custLinFactNeighborX="-10877" custLinFactNeighborY="-100000">
        <dgm:presLayoutVars>
          <dgm:chMax val="1"/>
          <dgm:bulletEnabled val="1"/>
        </dgm:presLayoutVars>
      </dgm:prSet>
      <dgm:spPr/>
    </dgm:pt>
    <dgm:pt modelId="{71348830-5D86-471F-9565-4B5F10A3FEAC}" type="pres">
      <dgm:prSet presAssocID="{60EC6B4B-2419-4D7A-8325-1E0B49DF3ED7}" presName="sp" presStyleCnt="0"/>
      <dgm:spPr/>
    </dgm:pt>
    <dgm:pt modelId="{9A461808-6BCB-4FAE-944C-EEA0F29DF8F1}" type="pres">
      <dgm:prSet presAssocID="{D87052BC-B7EE-4FDF-8461-6C6F5FEE84DE}" presName="linNode" presStyleCnt="0"/>
      <dgm:spPr/>
    </dgm:pt>
    <dgm:pt modelId="{F0A05AFB-92C6-4478-B5EA-DD75F2313686}" type="pres">
      <dgm:prSet presAssocID="{D87052BC-B7EE-4FDF-8461-6C6F5FEE84DE}" presName="parentText" presStyleLbl="node1" presStyleIdx="10" presStyleCnt="12" custLinFactNeighborX="-60405" custLinFactNeighborY="-83263">
        <dgm:presLayoutVars>
          <dgm:chMax val="1"/>
          <dgm:bulletEnabled val="1"/>
        </dgm:presLayoutVars>
      </dgm:prSet>
      <dgm:spPr/>
    </dgm:pt>
    <dgm:pt modelId="{4343EE1D-5391-4812-B6BC-86C48A866DEB}" type="pres">
      <dgm:prSet presAssocID="{A0F4E0D8-147C-4E0C-8F77-61791FD246A5}" presName="sp" presStyleCnt="0"/>
      <dgm:spPr/>
    </dgm:pt>
    <dgm:pt modelId="{51D553C2-2460-43AC-8CB0-42BE5DE7ACC2}" type="pres">
      <dgm:prSet presAssocID="{D810C872-089B-4B73-BFAA-B427AB3BD1CF}" presName="linNode" presStyleCnt="0"/>
      <dgm:spPr/>
    </dgm:pt>
    <dgm:pt modelId="{6985CDFB-A5B0-448B-A8B6-721BB222DD71}" type="pres">
      <dgm:prSet presAssocID="{D810C872-089B-4B73-BFAA-B427AB3BD1CF}" presName="parentText" presStyleLbl="node1" presStyleIdx="11" presStyleCnt="12" custLinFactNeighborX="13887" custLinFactNeighborY="-28343">
        <dgm:presLayoutVars>
          <dgm:chMax val="1"/>
          <dgm:bulletEnabled val="1"/>
        </dgm:presLayoutVars>
      </dgm:prSet>
      <dgm:spPr/>
    </dgm:pt>
  </dgm:ptLst>
  <dgm:cxnLst>
    <dgm:cxn modelId="{C5407DC8-0EC8-45B3-ABBE-EC9CA37BF8AF}" srcId="{DE98F1C5-2D90-4EF8-9BA0-81154DE13F20}" destId="{21D4376F-B007-48A3-8EA0-816416E0BABB}" srcOrd="1" destOrd="0" parTransId="{1DA60A8F-C057-4131-89B5-FF47517222FE}" sibTransId="{F8278E81-C354-4988-8F6D-5D1EF2C6B383}"/>
    <dgm:cxn modelId="{2E32D82E-44F8-4416-8753-B14734CE74E3}" type="presOf" srcId="{D810C872-089B-4B73-BFAA-B427AB3BD1CF}" destId="{6985CDFB-A5B0-448B-A8B6-721BB222DD71}" srcOrd="0" destOrd="0" presId="urn:microsoft.com/office/officeart/2005/8/layout/vList5"/>
    <dgm:cxn modelId="{1FA75442-CFC4-4B82-91AF-32A4AD1C7AE1}" srcId="{DE98F1C5-2D90-4EF8-9BA0-81154DE13F20}" destId="{10251F2A-8D52-4B42-BD06-99734DB64C46}" srcOrd="8" destOrd="0" parTransId="{D60A719D-92C5-4523-8187-01C36D678A61}" sibTransId="{49BCDEBC-EA2A-4B28-8A60-C04B4F845307}"/>
    <dgm:cxn modelId="{2421AAF3-6510-4D30-92B3-DAB1950DEE14}" type="presOf" srcId="{DE98F1C5-2D90-4EF8-9BA0-81154DE13F20}" destId="{B7E8FEF7-966C-433B-9F25-6BD299804D74}" srcOrd="0" destOrd="0" presId="urn:microsoft.com/office/officeart/2005/8/layout/vList5"/>
    <dgm:cxn modelId="{34E0FE20-3E16-4294-87E8-9855D56DEFDF}" type="presOf" srcId="{15C75BFD-9E52-4B47-BEC4-2ADA99AE59A3}" destId="{BCE4FAC6-88B7-43AD-8AFE-232DA8EEDA6E}" srcOrd="0" destOrd="0" presId="urn:microsoft.com/office/officeart/2005/8/layout/vList5"/>
    <dgm:cxn modelId="{31FB2F99-1FFC-48A3-A4E6-6F18870C3538}" type="presOf" srcId="{21D4376F-B007-48A3-8EA0-816416E0BABB}" destId="{22178593-BA91-40A4-8A14-F41923C4DCB4}" srcOrd="0" destOrd="0" presId="urn:microsoft.com/office/officeart/2005/8/layout/vList5"/>
    <dgm:cxn modelId="{C55C2FDA-BD2C-454C-BC2A-102C1EE91F67}" srcId="{DE98F1C5-2D90-4EF8-9BA0-81154DE13F20}" destId="{CB2E18C9-75B7-470C-A976-12EEF39756D0}" srcOrd="2" destOrd="0" parTransId="{579DD6C3-C53A-41EC-8952-C06F94447904}" sibTransId="{22A980B3-CBAA-481B-B2E0-5DFE30DA7B29}"/>
    <dgm:cxn modelId="{9816081E-26E1-476D-A1B6-B4A69B0E91A6}" srcId="{DE98F1C5-2D90-4EF8-9BA0-81154DE13F20}" destId="{2386E881-7E2A-412D-AC56-930A33436599}" srcOrd="6" destOrd="0" parTransId="{462E24B2-44C2-4269-93EA-9DDED7C29C12}" sibTransId="{708EC0C1-6ABB-4246-B625-452A804AEE5B}"/>
    <dgm:cxn modelId="{1D13D6A1-F968-4527-B673-7E9DB2509A09}" type="presOf" srcId="{CB2E18C9-75B7-470C-A976-12EEF39756D0}" destId="{8A67BD37-CCB2-46CB-8CDC-4A24BB7444C9}" srcOrd="0" destOrd="0" presId="urn:microsoft.com/office/officeart/2005/8/layout/vList5"/>
    <dgm:cxn modelId="{B279F024-7234-4BB0-8AFB-76DBFE6122E8}" type="presOf" srcId="{E27005BD-20A4-4838-ABC1-4DDD4C135A38}" destId="{66C47E67-DE02-4D63-821C-FF275C1FF39D}" srcOrd="0" destOrd="0" presId="urn:microsoft.com/office/officeart/2005/8/layout/vList5"/>
    <dgm:cxn modelId="{5439B917-104A-4DA0-8445-942C15C4E9B1}" srcId="{DE98F1C5-2D90-4EF8-9BA0-81154DE13F20}" destId="{D810C872-089B-4B73-BFAA-B427AB3BD1CF}" srcOrd="11" destOrd="0" parTransId="{691FD0AF-83AA-47DE-BBF4-4F4C849F5825}" sibTransId="{840B5308-F52B-4146-8BA0-DB093871BC78}"/>
    <dgm:cxn modelId="{5AAB8ADB-F5CC-4B1C-8D33-9D0022633365}" srcId="{DE98F1C5-2D90-4EF8-9BA0-81154DE13F20}" destId="{E27005BD-20A4-4838-ABC1-4DDD4C135A38}" srcOrd="0" destOrd="0" parTransId="{B4E987B0-4039-43E7-98D2-1B74CFADFA7C}" sibTransId="{41F86C62-7E34-45E3-AF33-879C9C1ED671}"/>
    <dgm:cxn modelId="{054FB51C-6694-4E24-B5A3-870FDF717932}" srcId="{DE98F1C5-2D90-4EF8-9BA0-81154DE13F20}" destId="{D87052BC-B7EE-4FDF-8461-6C6F5FEE84DE}" srcOrd="10" destOrd="0" parTransId="{8C178EB6-15BF-4016-A922-2F67DA1AA398}" sibTransId="{A0F4E0D8-147C-4E0C-8F77-61791FD246A5}"/>
    <dgm:cxn modelId="{72438355-14EA-4049-B101-87C53513944B}" srcId="{DE98F1C5-2D90-4EF8-9BA0-81154DE13F20}" destId="{06605FE0-D1D9-4FAA-9824-98C1CCB2F9A7}" srcOrd="4" destOrd="0" parTransId="{869F9317-F158-4264-BEA2-215F5A7FA1B4}" sibTransId="{1DC583FF-087D-41AD-ABAC-8DE046C9D41B}"/>
    <dgm:cxn modelId="{917A131D-D70C-4967-9E14-FF9E01DED0FE}" type="presOf" srcId="{2386E881-7E2A-412D-AC56-930A33436599}" destId="{DF224FB9-D951-42E6-9328-C6FA9F3FB42A}" srcOrd="0" destOrd="0" presId="urn:microsoft.com/office/officeart/2005/8/layout/vList5"/>
    <dgm:cxn modelId="{9ED61914-6ED9-465B-96F3-C14D3D4F8DCF}" type="presOf" srcId="{B09869C2-163F-4AC2-A8D3-050A3F48DB9F}" destId="{93279D4C-145E-47BF-B56B-FD5BE7330622}" srcOrd="0" destOrd="0" presId="urn:microsoft.com/office/officeart/2005/8/layout/vList5"/>
    <dgm:cxn modelId="{063D4138-EDEB-47BD-9AEB-EF1FD696F34D}" type="presOf" srcId="{D87052BC-B7EE-4FDF-8461-6C6F5FEE84DE}" destId="{F0A05AFB-92C6-4478-B5EA-DD75F2313686}" srcOrd="0" destOrd="0" presId="urn:microsoft.com/office/officeart/2005/8/layout/vList5"/>
    <dgm:cxn modelId="{127C8E79-261F-44FA-ABD4-A46874BC3A84}" srcId="{DE98F1C5-2D90-4EF8-9BA0-81154DE13F20}" destId="{DF405C14-B39F-43AA-9B2B-18736D0AB9EA}" srcOrd="5" destOrd="0" parTransId="{9775600D-A4A8-4370-831E-EBFB6FED7ECA}" sibTransId="{063286B1-77FB-4254-9632-B5E42297A37B}"/>
    <dgm:cxn modelId="{C879A293-9467-4112-A64B-31C04B0C0AD3}" srcId="{DE98F1C5-2D90-4EF8-9BA0-81154DE13F20}" destId="{B09869C2-163F-4AC2-A8D3-050A3F48DB9F}" srcOrd="7" destOrd="0" parTransId="{1C654527-1D8C-4155-874B-943B744B4056}" sibTransId="{87A7AAAA-A429-4231-9D05-A19A771D0D59}"/>
    <dgm:cxn modelId="{27FC845B-F6E6-44E1-A131-E00A28759B58}" type="presOf" srcId="{DF405C14-B39F-43AA-9B2B-18736D0AB9EA}" destId="{A006A67E-0668-4D33-8C99-AE6BE474CA22}" srcOrd="0" destOrd="0" presId="urn:microsoft.com/office/officeart/2005/8/layout/vList5"/>
    <dgm:cxn modelId="{28B7A1D0-A383-4160-AF0C-EE11E8D6BEBC}" type="presOf" srcId="{06605FE0-D1D9-4FAA-9824-98C1CCB2F9A7}" destId="{6A32D1A5-A7B2-4B1F-BE88-41E1C2C13035}" srcOrd="0" destOrd="0" presId="urn:microsoft.com/office/officeart/2005/8/layout/vList5"/>
    <dgm:cxn modelId="{D09E45B0-827C-4587-BDEE-F10740759B33}" srcId="{DE98F1C5-2D90-4EF8-9BA0-81154DE13F20}" destId="{15C75BFD-9E52-4B47-BEC4-2ADA99AE59A3}" srcOrd="9" destOrd="0" parTransId="{F3E5BBFB-BE48-4C83-A9BF-307BBB534CA5}" sibTransId="{60EC6B4B-2419-4D7A-8325-1E0B49DF3ED7}"/>
    <dgm:cxn modelId="{D8F9D1EF-9777-4625-B4F8-0038AF661808}" type="presOf" srcId="{DBB05035-83AC-4514-9D3D-D3DB6D7C3A58}" destId="{20A52E5D-CBF0-4B6E-BBFF-0BA5369B58D0}" srcOrd="0" destOrd="0" presId="urn:microsoft.com/office/officeart/2005/8/layout/vList5"/>
    <dgm:cxn modelId="{E5E8DCC7-807E-4661-A800-3F78C4DACE86}" type="presOf" srcId="{10251F2A-8D52-4B42-BD06-99734DB64C46}" destId="{C07AD1FA-74E8-4F44-A7F8-62B0EC67F584}" srcOrd="0" destOrd="0" presId="urn:microsoft.com/office/officeart/2005/8/layout/vList5"/>
    <dgm:cxn modelId="{C270123E-02C1-42B2-81EC-B84A9163B85F}" srcId="{DE98F1C5-2D90-4EF8-9BA0-81154DE13F20}" destId="{DBB05035-83AC-4514-9D3D-D3DB6D7C3A58}" srcOrd="3" destOrd="0" parTransId="{29D6B631-FBCE-4D9B-9884-E051FC502CAC}" sibTransId="{60D44F19-DCA5-41A2-8BD6-175D47341552}"/>
    <dgm:cxn modelId="{28BE71CF-E1A9-405F-B557-23C5CC4E215A}" type="presParOf" srcId="{B7E8FEF7-966C-433B-9F25-6BD299804D74}" destId="{54936C09-627C-4E38-B29F-DB8E1A5218E5}" srcOrd="0" destOrd="0" presId="urn:microsoft.com/office/officeart/2005/8/layout/vList5"/>
    <dgm:cxn modelId="{0F2E8BF8-3326-45BC-933E-CCF8B10EAC77}" type="presParOf" srcId="{54936C09-627C-4E38-B29F-DB8E1A5218E5}" destId="{66C47E67-DE02-4D63-821C-FF275C1FF39D}" srcOrd="0" destOrd="0" presId="urn:microsoft.com/office/officeart/2005/8/layout/vList5"/>
    <dgm:cxn modelId="{1567BE99-BA63-4F73-8E32-F79E22FB6410}" type="presParOf" srcId="{B7E8FEF7-966C-433B-9F25-6BD299804D74}" destId="{0F078A7D-BDCD-4A11-8EA9-049722B8D927}" srcOrd="1" destOrd="0" presId="urn:microsoft.com/office/officeart/2005/8/layout/vList5"/>
    <dgm:cxn modelId="{4A1D1C52-9647-42BA-8376-99C08DD62340}" type="presParOf" srcId="{B7E8FEF7-966C-433B-9F25-6BD299804D74}" destId="{12B4FEA1-87FC-4AB5-A196-B5C1A8858411}" srcOrd="2" destOrd="0" presId="urn:microsoft.com/office/officeart/2005/8/layout/vList5"/>
    <dgm:cxn modelId="{48888295-5051-4F6F-A5CA-0A551DE7BDD7}" type="presParOf" srcId="{12B4FEA1-87FC-4AB5-A196-B5C1A8858411}" destId="{22178593-BA91-40A4-8A14-F41923C4DCB4}" srcOrd="0" destOrd="0" presId="urn:microsoft.com/office/officeart/2005/8/layout/vList5"/>
    <dgm:cxn modelId="{8D784B01-3B30-4BF2-AB8E-C2FE6BF6598D}" type="presParOf" srcId="{B7E8FEF7-966C-433B-9F25-6BD299804D74}" destId="{F7B9AEF2-F1DC-4236-A857-2AC9E070FF4B}" srcOrd="3" destOrd="0" presId="urn:microsoft.com/office/officeart/2005/8/layout/vList5"/>
    <dgm:cxn modelId="{E75074F1-3467-4A7F-9900-6B8FB76B46B9}" type="presParOf" srcId="{B7E8FEF7-966C-433B-9F25-6BD299804D74}" destId="{BF332D8F-359E-4492-A7AC-EF0AA6437E0E}" srcOrd="4" destOrd="0" presId="urn:microsoft.com/office/officeart/2005/8/layout/vList5"/>
    <dgm:cxn modelId="{7C028B2A-08BA-4F2D-86A6-E588F88ADADC}" type="presParOf" srcId="{BF332D8F-359E-4492-A7AC-EF0AA6437E0E}" destId="{8A67BD37-CCB2-46CB-8CDC-4A24BB7444C9}" srcOrd="0" destOrd="0" presId="urn:microsoft.com/office/officeart/2005/8/layout/vList5"/>
    <dgm:cxn modelId="{6473DE08-B9CF-44C1-A2E4-8A3F1A0C648B}" type="presParOf" srcId="{B7E8FEF7-966C-433B-9F25-6BD299804D74}" destId="{E2F393A8-91E9-49C1-91D7-0B00E302FF35}" srcOrd="5" destOrd="0" presId="urn:microsoft.com/office/officeart/2005/8/layout/vList5"/>
    <dgm:cxn modelId="{9B7B08F6-F797-461A-96CA-8C1FE505B3AA}" type="presParOf" srcId="{B7E8FEF7-966C-433B-9F25-6BD299804D74}" destId="{5BD13DFF-ECAF-421F-AA2A-7B314D489ABF}" srcOrd="6" destOrd="0" presId="urn:microsoft.com/office/officeart/2005/8/layout/vList5"/>
    <dgm:cxn modelId="{64004DFA-AE8D-45AD-94E4-D86DAE535546}" type="presParOf" srcId="{5BD13DFF-ECAF-421F-AA2A-7B314D489ABF}" destId="{20A52E5D-CBF0-4B6E-BBFF-0BA5369B58D0}" srcOrd="0" destOrd="0" presId="urn:microsoft.com/office/officeart/2005/8/layout/vList5"/>
    <dgm:cxn modelId="{A9D8113F-389C-408B-8FE2-124D1FE524D2}" type="presParOf" srcId="{B7E8FEF7-966C-433B-9F25-6BD299804D74}" destId="{BD765A1F-E201-4629-93C1-A86739216612}" srcOrd="7" destOrd="0" presId="urn:microsoft.com/office/officeart/2005/8/layout/vList5"/>
    <dgm:cxn modelId="{66FEDE7B-7EEB-4C05-8185-4EF2D3232CAC}" type="presParOf" srcId="{B7E8FEF7-966C-433B-9F25-6BD299804D74}" destId="{97DA712F-3370-4CD3-B30E-EC1D0A4464D9}" srcOrd="8" destOrd="0" presId="urn:microsoft.com/office/officeart/2005/8/layout/vList5"/>
    <dgm:cxn modelId="{F788359B-E96C-46D1-98A2-34C7AAE2B312}" type="presParOf" srcId="{97DA712F-3370-4CD3-B30E-EC1D0A4464D9}" destId="{6A32D1A5-A7B2-4B1F-BE88-41E1C2C13035}" srcOrd="0" destOrd="0" presId="urn:microsoft.com/office/officeart/2005/8/layout/vList5"/>
    <dgm:cxn modelId="{8B2ACC06-978F-41DE-9903-C80F441CA59A}" type="presParOf" srcId="{B7E8FEF7-966C-433B-9F25-6BD299804D74}" destId="{B872229C-A944-4B38-A06D-D7B3F6FF90BD}" srcOrd="9" destOrd="0" presId="urn:microsoft.com/office/officeart/2005/8/layout/vList5"/>
    <dgm:cxn modelId="{F46CD9EB-D561-491F-AA0F-10C8B212EBC9}" type="presParOf" srcId="{B7E8FEF7-966C-433B-9F25-6BD299804D74}" destId="{B9BFCFD4-6FF5-4E89-9E30-C879F7B8762C}" srcOrd="10" destOrd="0" presId="urn:microsoft.com/office/officeart/2005/8/layout/vList5"/>
    <dgm:cxn modelId="{065AF9EF-AD8E-4002-8706-D1044AB9A0E2}" type="presParOf" srcId="{B9BFCFD4-6FF5-4E89-9E30-C879F7B8762C}" destId="{A006A67E-0668-4D33-8C99-AE6BE474CA22}" srcOrd="0" destOrd="0" presId="urn:microsoft.com/office/officeart/2005/8/layout/vList5"/>
    <dgm:cxn modelId="{08D2149D-BE03-45CC-B92C-78F6D079E707}" type="presParOf" srcId="{B7E8FEF7-966C-433B-9F25-6BD299804D74}" destId="{590A4D71-BEB1-41A5-B744-6CAFDCA493AA}" srcOrd="11" destOrd="0" presId="urn:microsoft.com/office/officeart/2005/8/layout/vList5"/>
    <dgm:cxn modelId="{4FD85E6B-5505-4398-8680-B6FBE9C70C30}" type="presParOf" srcId="{B7E8FEF7-966C-433B-9F25-6BD299804D74}" destId="{E3671E2B-CD54-4794-93C2-285F569E161C}" srcOrd="12" destOrd="0" presId="urn:microsoft.com/office/officeart/2005/8/layout/vList5"/>
    <dgm:cxn modelId="{EA14925D-ACFB-4114-988A-1FC27F83C73D}" type="presParOf" srcId="{E3671E2B-CD54-4794-93C2-285F569E161C}" destId="{DF224FB9-D951-42E6-9328-C6FA9F3FB42A}" srcOrd="0" destOrd="0" presId="urn:microsoft.com/office/officeart/2005/8/layout/vList5"/>
    <dgm:cxn modelId="{1CB6B026-37BF-4302-A03E-3AEA8E1BEEE8}" type="presParOf" srcId="{B7E8FEF7-966C-433B-9F25-6BD299804D74}" destId="{CA3205A2-9514-42FF-9E0E-D8ADAB81E4A4}" srcOrd="13" destOrd="0" presId="urn:microsoft.com/office/officeart/2005/8/layout/vList5"/>
    <dgm:cxn modelId="{82E95E60-A027-4EE7-BED9-7A046A7ED284}" type="presParOf" srcId="{B7E8FEF7-966C-433B-9F25-6BD299804D74}" destId="{5F8C5795-1423-4C80-A8DD-51DC54D719A7}" srcOrd="14" destOrd="0" presId="urn:microsoft.com/office/officeart/2005/8/layout/vList5"/>
    <dgm:cxn modelId="{242AE4FC-309C-4E6D-BB75-0B6B156377FA}" type="presParOf" srcId="{5F8C5795-1423-4C80-A8DD-51DC54D719A7}" destId="{93279D4C-145E-47BF-B56B-FD5BE7330622}" srcOrd="0" destOrd="0" presId="urn:microsoft.com/office/officeart/2005/8/layout/vList5"/>
    <dgm:cxn modelId="{11D027CF-99FF-48DB-B1E7-E69FF184D286}" type="presParOf" srcId="{B7E8FEF7-966C-433B-9F25-6BD299804D74}" destId="{FB4D02A3-742D-4609-8D63-FE19D60CAD4A}" srcOrd="15" destOrd="0" presId="urn:microsoft.com/office/officeart/2005/8/layout/vList5"/>
    <dgm:cxn modelId="{102F1F5B-7B4A-4257-BD95-1A773505FC73}" type="presParOf" srcId="{B7E8FEF7-966C-433B-9F25-6BD299804D74}" destId="{EE23B8CC-0F90-4B0C-AC71-68DAEDB56785}" srcOrd="16" destOrd="0" presId="urn:microsoft.com/office/officeart/2005/8/layout/vList5"/>
    <dgm:cxn modelId="{7CF8DF6A-382E-429D-BDD7-DA0541290F9D}" type="presParOf" srcId="{EE23B8CC-0F90-4B0C-AC71-68DAEDB56785}" destId="{C07AD1FA-74E8-4F44-A7F8-62B0EC67F584}" srcOrd="0" destOrd="0" presId="urn:microsoft.com/office/officeart/2005/8/layout/vList5"/>
    <dgm:cxn modelId="{1E06E8B1-6E4D-430A-A804-73D24479CB44}" type="presParOf" srcId="{B7E8FEF7-966C-433B-9F25-6BD299804D74}" destId="{60E94FB9-7134-4AB5-92A0-D45F8B4733F0}" srcOrd="17" destOrd="0" presId="urn:microsoft.com/office/officeart/2005/8/layout/vList5"/>
    <dgm:cxn modelId="{E3FC40FF-CC40-4CC2-BE61-84D16F1AC4EC}" type="presParOf" srcId="{B7E8FEF7-966C-433B-9F25-6BD299804D74}" destId="{8283F6EA-70F3-4649-BD1A-76D5AA37B600}" srcOrd="18" destOrd="0" presId="urn:microsoft.com/office/officeart/2005/8/layout/vList5"/>
    <dgm:cxn modelId="{5B40390E-E803-4274-A463-5EACA1AEB319}" type="presParOf" srcId="{8283F6EA-70F3-4649-BD1A-76D5AA37B600}" destId="{BCE4FAC6-88B7-43AD-8AFE-232DA8EEDA6E}" srcOrd="0" destOrd="0" presId="urn:microsoft.com/office/officeart/2005/8/layout/vList5"/>
    <dgm:cxn modelId="{1B712BFF-C728-4623-AB02-8CBE01D3798A}" type="presParOf" srcId="{B7E8FEF7-966C-433B-9F25-6BD299804D74}" destId="{71348830-5D86-471F-9565-4B5F10A3FEAC}" srcOrd="19" destOrd="0" presId="urn:microsoft.com/office/officeart/2005/8/layout/vList5"/>
    <dgm:cxn modelId="{BFCF29E2-F390-4A4D-A155-7661D2F8AF5F}" type="presParOf" srcId="{B7E8FEF7-966C-433B-9F25-6BD299804D74}" destId="{9A461808-6BCB-4FAE-944C-EEA0F29DF8F1}" srcOrd="20" destOrd="0" presId="urn:microsoft.com/office/officeart/2005/8/layout/vList5"/>
    <dgm:cxn modelId="{23EC082B-0CC7-4045-A9B8-6ECA6405BA42}" type="presParOf" srcId="{9A461808-6BCB-4FAE-944C-EEA0F29DF8F1}" destId="{F0A05AFB-92C6-4478-B5EA-DD75F2313686}" srcOrd="0" destOrd="0" presId="urn:microsoft.com/office/officeart/2005/8/layout/vList5"/>
    <dgm:cxn modelId="{DF21463A-5043-4710-9C63-588EFB474ED5}" type="presParOf" srcId="{B7E8FEF7-966C-433B-9F25-6BD299804D74}" destId="{4343EE1D-5391-4812-B6BC-86C48A866DEB}" srcOrd="21" destOrd="0" presId="urn:microsoft.com/office/officeart/2005/8/layout/vList5"/>
    <dgm:cxn modelId="{8C98DD19-F8F7-49B7-ABA5-F0391A58D643}" type="presParOf" srcId="{B7E8FEF7-966C-433B-9F25-6BD299804D74}" destId="{51D553C2-2460-43AC-8CB0-42BE5DE7ACC2}" srcOrd="22" destOrd="0" presId="urn:microsoft.com/office/officeart/2005/8/layout/vList5"/>
    <dgm:cxn modelId="{39E94C6C-FB2B-4E11-8FF6-678DC06590E6}" type="presParOf" srcId="{51D553C2-2460-43AC-8CB0-42BE5DE7ACC2}" destId="{6985CDFB-A5B0-448B-A8B6-721BB222DD71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6E2552F-6A85-42E1-B542-8B74E9175252}" type="doc">
      <dgm:prSet loTypeId="urn:microsoft.com/office/officeart/2005/8/layout/lProcess3" loCatId="process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2E1DB903-7D4D-4A2A-8E48-0E40458AC6E4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PALMY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8CAD3205-1645-47B0-8548-0D71CEC3560A}" type="parTrans" cxnId="{57AE0DC7-6733-463D-A211-1989B5BEBB5F}">
      <dgm:prSet/>
      <dgm:spPr/>
      <dgm:t>
        <a:bodyPr/>
        <a:lstStyle/>
        <a:p>
          <a:endParaRPr lang="cs-CZ"/>
        </a:p>
      </dgm:t>
    </dgm:pt>
    <dgm:pt modelId="{5BEB6F8F-30A9-496A-82BC-B6BD9570C229}" type="sibTrans" cxnId="{57AE0DC7-6733-463D-A211-1989B5BEBB5F}">
      <dgm:prSet/>
      <dgm:spPr/>
      <dgm:t>
        <a:bodyPr/>
        <a:lstStyle/>
        <a:p>
          <a:endParaRPr lang="cs-CZ"/>
        </a:p>
      </dgm:t>
    </dgm:pt>
    <dgm:pt modelId="{7ED77B56-70F5-43AE-B467-014DE82582EB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VZÁCNÁ DŘEVA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AE1A8101-C833-4229-B696-035C55ACC7DD}" type="parTrans" cxnId="{18BFB1EF-73ED-4AAB-9175-DA1FC7EFD5C0}">
      <dgm:prSet/>
      <dgm:spPr/>
      <dgm:t>
        <a:bodyPr/>
        <a:lstStyle/>
        <a:p>
          <a:endParaRPr lang="cs-CZ"/>
        </a:p>
      </dgm:t>
    </dgm:pt>
    <dgm:pt modelId="{287B0C04-834F-4A37-B65C-5870A8506B09}" type="sibTrans" cxnId="{18BFB1EF-73ED-4AAB-9175-DA1FC7EFD5C0}">
      <dgm:prSet/>
      <dgm:spPr/>
      <dgm:t>
        <a:bodyPr/>
        <a:lstStyle/>
        <a:p>
          <a:endParaRPr lang="cs-CZ"/>
        </a:p>
      </dgm:t>
    </dgm:pt>
    <dgm:pt modelId="{5CA5197A-FBAF-4856-9E81-F45C17DC52A4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KOUČUKOVNÍK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1ADF5707-FE3D-4625-A16A-432736AAE6C9}" type="parTrans" cxnId="{29812A61-99ED-4C04-94AF-CF74FC3D0F0E}">
      <dgm:prSet/>
      <dgm:spPr/>
      <dgm:t>
        <a:bodyPr/>
        <a:lstStyle/>
        <a:p>
          <a:endParaRPr lang="cs-CZ"/>
        </a:p>
      </dgm:t>
    </dgm:pt>
    <dgm:pt modelId="{841A3D95-036D-404B-90AC-740872DC2116}" type="sibTrans" cxnId="{29812A61-99ED-4C04-94AF-CF74FC3D0F0E}">
      <dgm:prSet/>
      <dgm:spPr/>
      <dgm:t>
        <a:bodyPr/>
        <a:lstStyle/>
        <a:p>
          <a:endParaRPr lang="cs-CZ"/>
        </a:p>
      </dgm:t>
    </dgm:pt>
    <dgm:pt modelId="{76D60370-961D-4219-9619-D93099EC0133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KÁVOVNÍK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C6B48682-F607-4319-A5A3-C810D636D28C}" type="parTrans" cxnId="{1C986907-DBB4-4548-82EB-0F5EDF4A2FFB}">
      <dgm:prSet/>
      <dgm:spPr/>
      <dgm:t>
        <a:bodyPr/>
        <a:lstStyle/>
        <a:p>
          <a:endParaRPr lang="cs-CZ"/>
        </a:p>
      </dgm:t>
    </dgm:pt>
    <dgm:pt modelId="{649BC396-5569-44A6-8F64-C7201ACF101E}" type="sibTrans" cxnId="{1C986907-DBB4-4548-82EB-0F5EDF4A2FFB}">
      <dgm:prSet/>
      <dgm:spPr/>
      <dgm:t>
        <a:bodyPr/>
        <a:lstStyle/>
        <a:p>
          <a:endParaRPr lang="cs-CZ"/>
        </a:p>
      </dgm:t>
    </dgm:pt>
    <dgm:pt modelId="{7DDA64E0-F8DE-4A22-B668-DD6C96477752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KAKAOVNÍK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D0210BBD-09DC-4682-B4B8-84B6E0BAF3A8}" type="parTrans" cxnId="{4BC57C26-F274-4FA7-9AB6-D08231C94DA4}">
      <dgm:prSet/>
      <dgm:spPr/>
      <dgm:t>
        <a:bodyPr/>
        <a:lstStyle/>
        <a:p>
          <a:endParaRPr lang="cs-CZ"/>
        </a:p>
      </dgm:t>
    </dgm:pt>
    <dgm:pt modelId="{28E441AA-4567-4DE7-9968-8CC9033AD48D}" type="sibTrans" cxnId="{4BC57C26-F274-4FA7-9AB6-D08231C94DA4}">
      <dgm:prSet/>
      <dgm:spPr/>
      <dgm:t>
        <a:bodyPr/>
        <a:lstStyle/>
        <a:p>
          <a:endParaRPr lang="cs-CZ"/>
        </a:p>
      </dgm:t>
    </dgm:pt>
    <dgm:pt modelId="{2B410A9A-415A-426F-84C1-8226EE2C19AB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KOKOSOVNÍK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D5A2E11-CC84-4CF5-88B4-C3CDB2FC33C7}" type="parTrans" cxnId="{F60F0EAB-480B-4F56-A317-48A522C83A7B}">
      <dgm:prSet/>
      <dgm:spPr/>
      <dgm:t>
        <a:bodyPr/>
        <a:lstStyle/>
        <a:p>
          <a:endParaRPr lang="cs-CZ"/>
        </a:p>
      </dgm:t>
    </dgm:pt>
    <dgm:pt modelId="{D277775C-3F59-45FD-8ECF-0A7FD44BAD25}" type="sibTrans" cxnId="{F60F0EAB-480B-4F56-A317-48A522C83A7B}">
      <dgm:prSet/>
      <dgm:spPr/>
      <dgm:t>
        <a:bodyPr/>
        <a:lstStyle/>
        <a:p>
          <a:endParaRPr lang="cs-CZ"/>
        </a:p>
      </dgm:t>
    </dgm:pt>
    <dgm:pt modelId="{E2E67E00-518B-4697-9553-0CD1D4DBD302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BANÁNOVNÍK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46AF7295-6EB9-4395-879D-BEEA62FE4825}" type="parTrans" cxnId="{3CC01982-B5AB-4294-A77C-F1FB03800BFD}">
      <dgm:prSet/>
      <dgm:spPr/>
      <dgm:t>
        <a:bodyPr/>
        <a:lstStyle/>
        <a:p>
          <a:endParaRPr lang="cs-CZ"/>
        </a:p>
      </dgm:t>
    </dgm:pt>
    <dgm:pt modelId="{5282F2EB-335B-4D7C-BADB-1FB282AB4A59}" type="sibTrans" cxnId="{3CC01982-B5AB-4294-A77C-F1FB03800BFD}">
      <dgm:prSet/>
      <dgm:spPr/>
      <dgm:t>
        <a:bodyPr/>
        <a:lstStyle/>
        <a:p>
          <a:endParaRPr lang="cs-CZ"/>
        </a:p>
      </dgm:t>
    </dgm:pt>
    <dgm:pt modelId="{4AC70B96-FC06-41C7-9134-38E745625053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ANANASOVNÍK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6EF14356-6F69-45EB-8CDE-86F612DEB72E}" type="parTrans" cxnId="{89CEF7CB-6529-40A4-ABDF-B3F00BFA23CF}">
      <dgm:prSet/>
      <dgm:spPr/>
      <dgm:t>
        <a:bodyPr/>
        <a:lstStyle/>
        <a:p>
          <a:endParaRPr lang="cs-CZ"/>
        </a:p>
      </dgm:t>
    </dgm:pt>
    <dgm:pt modelId="{63DFEFDD-33CB-4203-A9C2-FC6B0D6B7EF0}" type="sibTrans" cxnId="{89CEF7CB-6529-40A4-ABDF-B3F00BFA23CF}">
      <dgm:prSet/>
      <dgm:spPr/>
      <dgm:t>
        <a:bodyPr/>
        <a:lstStyle/>
        <a:p>
          <a:endParaRPr lang="cs-CZ"/>
        </a:p>
      </dgm:t>
    </dgm:pt>
    <dgm:pt modelId="{C0C86A82-A22E-45F4-B8E8-AA2DEAF6B49F}" type="pres">
      <dgm:prSet presAssocID="{16E2552F-6A85-42E1-B542-8B74E9175252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A618370C-1E61-47B4-9183-32FFFDC742F3}" type="pres">
      <dgm:prSet presAssocID="{2E1DB903-7D4D-4A2A-8E48-0E40458AC6E4}" presName="horFlow" presStyleCnt="0"/>
      <dgm:spPr/>
    </dgm:pt>
    <dgm:pt modelId="{727819BA-F4C5-44B3-8A3F-25EAD57B47B7}" type="pres">
      <dgm:prSet presAssocID="{2E1DB903-7D4D-4A2A-8E48-0E40458AC6E4}" presName="bigChev" presStyleLbl="node1" presStyleIdx="0" presStyleCnt="8" custScaleX="264435"/>
      <dgm:spPr/>
      <dgm:t>
        <a:bodyPr/>
        <a:lstStyle/>
        <a:p>
          <a:endParaRPr lang="cs-CZ"/>
        </a:p>
      </dgm:t>
    </dgm:pt>
    <dgm:pt modelId="{B946B4A2-67DD-4FD8-91CB-0E5A817F4F23}" type="pres">
      <dgm:prSet presAssocID="{2E1DB903-7D4D-4A2A-8E48-0E40458AC6E4}" presName="vSp" presStyleCnt="0"/>
      <dgm:spPr/>
    </dgm:pt>
    <dgm:pt modelId="{59178076-5482-4F95-809D-1C78B877E6FE}" type="pres">
      <dgm:prSet presAssocID="{7ED77B56-70F5-43AE-B467-014DE82582EB}" presName="horFlow" presStyleCnt="0"/>
      <dgm:spPr/>
    </dgm:pt>
    <dgm:pt modelId="{FD763952-412B-4AD5-B5F2-4F10134ACC66}" type="pres">
      <dgm:prSet presAssocID="{7ED77B56-70F5-43AE-B467-014DE82582EB}" presName="bigChev" presStyleLbl="node1" presStyleIdx="1" presStyleCnt="8" custScaleX="264435"/>
      <dgm:spPr/>
    </dgm:pt>
    <dgm:pt modelId="{7047C17B-0908-4CCA-A682-F85FA3426F10}" type="pres">
      <dgm:prSet presAssocID="{7ED77B56-70F5-43AE-B467-014DE82582EB}" presName="vSp" presStyleCnt="0"/>
      <dgm:spPr/>
    </dgm:pt>
    <dgm:pt modelId="{3E3FE74D-55F7-4565-90A6-9443ACC44B4F}" type="pres">
      <dgm:prSet presAssocID="{5CA5197A-FBAF-4856-9E81-F45C17DC52A4}" presName="horFlow" presStyleCnt="0"/>
      <dgm:spPr/>
    </dgm:pt>
    <dgm:pt modelId="{B20CE530-7056-45D1-8B44-8FE7E2A4932E}" type="pres">
      <dgm:prSet presAssocID="{5CA5197A-FBAF-4856-9E81-F45C17DC52A4}" presName="bigChev" presStyleLbl="node1" presStyleIdx="2" presStyleCnt="8" custScaleX="264435"/>
      <dgm:spPr/>
    </dgm:pt>
    <dgm:pt modelId="{78FDF39E-5683-4472-9745-46FC9989D106}" type="pres">
      <dgm:prSet presAssocID="{5CA5197A-FBAF-4856-9E81-F45C17DC52A4}" presName="vSp" presStyleCnt="0"/>
      <dgm:spPr/>
    </dgm:pt>
    <dgm:pt modelId="{65527A90-397F-438D-8B99-09623DB867BF}" type="pres">
      <dgm:prSet presAssocID="{76D60370-961D-4219-9619-D93099EC0133}" presName="horFlow" presStyleCnt="0"/>
      <dgm:spPr/>
    </dgm:pt>
    <dgm:pt modelId="{C054837F-B747-494E-8FC6-D134DF63AE69}" type="pres">
      <dgm:prSet presAssocID="{76D60370-961D-4219-9619-D93099EC0133}" presName="bigChev" presStyleLbl="node1" presStyleIdx="3" presStyleCnt="8" custScaleX="264435"/>
      <dgm:spPr/>
    </dgm:pt>
    <dgm:pt modelId="{78A393A0-3BAA-447E-82DE-8E26B76EC1E8}" type="pres">
      <dgm:prSet presAssocID="{76D60370-961D-4219-9619-D93099EC0133}" presName="vSp" presStyleCnt="0"/>
      <dgm:spPr/>
    </dgm:pt>
    <dgm:pt modelId="{D5CA8E43-F936-4679-8749-F2113E86064C}" type="pres">
      <dgm:prSet presAssocID="{7DDA64E0-F8DE-4A22-B668-DD6C96477752}" presName="horFlow" presStyleCnt="0"/>
      <dgm:spPr/>
    </dgm:pt>
    <dgm:pt modelId="{7F7D4889-200C-4BE2-8655-165EBAC01BDA}" type="pres">
      <dgm:prSet presAssocID="{7DDA64E0-F8DE-4A22-B668-DD6C96477752}" presName="bigChev" presStyleLbl="node1" presStyleIdx="4" presStyleCnt="8" custScaleX="264435"/>
      <dgm:spPr/>
    </dgm:pt>
    <dgm:pt modelId="{1ACBB81E-FE1A-4999-827F-3F0F665BB845}" type="pres">
      <dgm:prSet presAssocID="{7DDA64E0-F8DE-4A22-B668-DD6C96477752}" presName="vSp" presStyleCnt="0"/>
      <dgm:spPr/>
    </dgm:pt>
    <dgm:pt modelId="{6CFD095C-E1F8-4D43-B547-3563AF418CFF}" type="pres">
      <dgm:prSet presAssocID="{2B410A9A-415A-426F-84C1-8226EE2C19AB}" presName="horFlow" presStyleCnt="0"/>
      <dgm:spPr/>
    </dgm:pt>
    <dgm:pt modelId="{7D2715AF-8D66-4401-9EA3-9A6328B2E8FF}" type="pres">
      <dgm:prSet presAssocID="{2B410A9A-415A-426F-84C1-8226EE2C19AB}" presName="bigChev" presStyleLbl="node1" presStyleIdx="5" presStyleCnt="8" custScaleX="264435"/>
      <dgm:spPr/>
    </dgm:pt>
    <dgm:pt modelId="{9AF65BEB-F24C-4DFD-868E-B488DFA7E7E9}" type="pres">
      <dgm:prSet presAssocID="{2B410A9A-415A-426F-84C1-8226EE2C19AB}" presName="vSp" presStyleCnt="0"/>
      <dgm:spPr/>
    </dgm:pt>
    <dgm:pt modelId="{4529E195-993A-454E-B90B-5E120A36EEB6}" type="pres">
      <dgm:prSet presAssocID="{E2E67E00-518B-4697-9553-0CD1D4DBD302}" presName="horFlow" presStyleCnt="0"/>
      <dgm:spPr/>
    </dgm:pt>
    <dgm:pt modelId="{BEA6BF10-245B-4522-92BF-6696A9A5C3D8}" type="pres">
      <dgm:prSet presAssocID="{E2E67E00-518B-4697-9553-0CD1D4DBD302}" presName="bigChev" presStyleLbl="node1" presStyleIdx="6" presStyleCnt="8" custScaleX="264435"/>
      <dgm:spPr/>
    </dgm:pt>
    <dgm:pt modelId="{8AE66812-285C-4438-981D-712960A2A49D}" type="pres">
      <dgm:prSet presAssocID="{E2E67E00-518B-4697-9553-0CD1D4DBD302}" presName="vSp" presStyleCnt="0"/>
      <dgm:spPr/>
    </dgm:pt>
    <dgm:pt modelId="{9F164805-88FF-4058-968B-208BEAB17487}" type="pres">
      <dgm:prSet presAssocID="{4AC70B96-FC06-41C7-9134-38E745625053}" presName="horFlow" presStyleCnt="0"/>
      <dgm:spPr/>
    </dgm:pt>
    <dgm:pt modelId="{0934E6AF-E84F-4197-A0EC-AB396A7EDFBB}" type="pres">
      <dgm:prSet presAssocID="{4AC70B96-FC06-41C7-9134-38E745625053}" presName="bigChev" presStyleLbl="node1" presStyleIdx="7" presStyleCnt="8" custScaleX="264435"/>
      <dgm:spPr/>
    </dgm:pt>
  </dgm:ptLst>
  <dgm:cxnLst>
    <dgm:cxn modelId="{89CEF7CB-6529-40A4-ABDF-B3F00BFA23CF}" srcId="{16E2552F-6A85-42E1-B542-8B74E9175252}" destId="{4AC70B96-FC06-41C7-9134-38E745625053}" srcOrd="7" destOrd="0" parTransId="{6EF14356-6F69-45EB-8CDE-86F612DEB72E}" sibTransId="{63DFEFDD-33CB-4203-A9C2-FC6B0D6B7EF0}"/>
    <dgm:cxn modelId="{9A59AC15-51F2-4C6F-B43C-98C15047C5AB}" type="presOf" srcId="{7ED77B56-70F5-43AE-B467-014DE82582EB}" destId="{FD763952-412B-4AD5-B5F2-4F10134ACC66}" srcOrd="0" destOrd="0" presId="urn:microsoft.com/office/officeart/2005/8/layout/lProcess3"/>
    <dgm:cxn modelId="{D17FF1DC-52F0-468F-A6CC-4DD142529C15}" type="presOf" srcId="{7DDA64E0-F8DE-4A22-B668-DD6C96477752}" destId="{7F7D4889-200C-4BE2-8655-165EBAC01BDA}" srcOrd="0" destOrd="0" presId="urn:microsoft.com/office/officeart/2005/8/layout/lProcess3"/>
    <dgm:cxn modelId="{18BFB1EF-73ED-4AAB-9175-DA1FC7EFD5C0}" srcId="{16E2552F-6A85-42E1-B542-8B74E9175252}" destId="{7ED77B56-70F5-43AE-B467-014DE82582EB}" srcOrd="1" destOrd="0" parTransId="{AE1A8101-C833-4229-B696-035C55ACC7DD}" sibTransId="{287B0C04-834F-4A37-B65C-5870A8506B09}"/>
    <dgm:cxn modelId="{4BC57C26-F274-4FA7-9AB6-D08231C94DA4}" srcId="{16E2552F-6A85-42E1-B542-8B74E9175252}" destId="{7DDA64E0-F8DE-4A22-B668-DD6C96477752}" srcOrd="4" destOrd="0" parTransId="{D0210BBD-09DC-4682-B4B8-84B6E0BAF3A8}" sibTransId="{28E441AA-4567-4DE7-9968-8CC9033AD48D}"/>
    <dgm:cxn modelId="{57AE0DC7-6733-463D-A211-1989B5BEBB5F}" srcId="{16E2552F-6A85-42E1-B542-8B74E9175252}" destId="{2E1DB903-7D4D-4A2A-8E48-0E40458AC6E4}" srcOrd="0" destOrd="0" parTransId="{8CAD3205-1645-47B0-8548-0D71CEC3560A}" sibTransId="{5BEB6F8F-30A9-496A-82BC-B6BD9570C229}"/>
    <dgm:cxn modelId="{3CC01982-B5AB-4294-A77C-F1FB03800BFD}" srcId="{16E2552F-6A85-42E1-B542-8B74E9175252}" destId="{E2E67E00-518B-4697-9553-0CD1D4DBD302}" srcOrd="6" destOrd="0" parTransId="{46AF7295-6EB9-4395-879D-BEEA62FE4825}" sibTransId="{5282F2EB-335B-4D7C-BADB-1FB282AB4A59}"/>
    <dgm:cxn modelId="{556D1AA8-E5E8-4B6D-82D2-39E452178281}" type="presOf" srcId="{E2E67E00-518B-4697-9553-0CD1D4DBD302}" destId="{BEA6BF10-245B-4522-92BF-6696A9A5C3D8}" srcOrd="0" destOrd="0" presId="urn:microsoft.com/office/officeart/2005/8/layout/lProcess3"/>
    <dgm:cxn modelId="{F60F0EAB-480B-4F56-A317-48A522C83A7B}" srcId="{16E2552F-6A85-42E1-B542-8B74E9175252}" destId="{2B410A9A-415A-426F-84C1-8226EE2C19AB}" srcOrd="5" destOrd="0" parTransId="{4D5A2E11-CC84-4CF5-88B4-C3CDB2FC33C7}" sibTransId="{D277775C-3F59-45FD-8ECF-0A7FD44BAD25}"/>
    <dgm:cxn modelId="{180DEE57-0CE4-4C18-A677-D6FCE8856A99}" type="presOf" srcId="{16E2552F-6A85-42E1-B542-8B74E9175252}" destId="{C0C86A82-A22E-45F4-B8E8-AA2DEAF6B49F}" srcOrd="0" destOrd="0" presId="urn:microsoft.com/office/officeart/2005/8/layout/lProcess3"/>
    <dgm:cxn modelId="{29812A61-99ED-4C04-94AF-CF74FC3D0F0E}" srcId="{16E2552F-6A85-42E1-B542-8B74E9175252}" destId="{5CA5197A-FBAF-4856-9E81-F45C17DC52A4}" srcOrd="2" destOrd="0" parTransId="{1ADF5707-FE3D-4625-A16A-432736AAE6C9}" sibTransId="{841A3D95-036D-404B-90AC-740872DC2116}"/>
    <dgm:cxn modelId="{8428CC65-1BC7-440D-A338-5A620307C2C4}" type="presOf" srcId="{5CA5197A-FBAF-4856-9E81-F45C17DC52A4}" destId="{B20CE530-7056-45D1-8B44-8FE7E2A4932E}" srcOrd="0" destOrd="0" presId="urn:microsoft.com/office/officeart/2005/8/layout/lProcess3"/>
    <dgm:cxn modelId="{CF097B38-44B4-47FC-ABAD-83D75BE06B23}" type="presOf" srcId="{2E1DB903-7D4D-4A2A-8E48-0E40458AC6E4}" destId="{727819BA-F4C5-44B3-8A3F-25EAD57B47B7}" srcOrd="0" destOrd="0" presId="urn:microsoft.com/office/officeart/2005/8/layout/lProcess3"/>
    <dgm:cxn modelId="{32755A6D-A441-4B8A-BFD6-EDDF5C0DA046}" type="presOf" srcId="{2B410A9A-415A-426F-84C1-8226EE2C19AB}" destId="{7D2715AF-8D66-4401-9EA3-9A6328B2E8FF}" srcOrd="0" destOrd="0" presId="urn:microsoft.com/office/officeart/2005/8/layout/lProcess3"/>
    <dgm:cxn modelId="{D77CECD1-1012-4B8D-8973-9E98399D0D01}" type="presOf" srcId="{76D60370-961D-4219-9619-D93099EC0133}" destId="{C054837F-B747-494E-8FC6-D134DF63AE69}" srcOrd="0" destOrd="0" presId="urn:microsoft.com/office/officeart/2005/8/layout/lProcess3"/>
    <dgm:cxn modelId="{1C986907-DBB4-4548-82EB-0F5EDF4A2FFB}" srcId="{16E2552F-6A85-42E1-B542-8B74E9175252}" destId="{76D60370-961D-4219-9619-D93099EC0133}" srcOrd="3" destOrd="0" parTransId="{C6B48682-F607-4319-A5A3-C810D636D28C}" sibTransId="{649BC396-5569-44A6-8F64-C7201ACF101E}"/>
    <dgm:cxn modelId="{6E3F7DC8-96AF-47AE-9B03-4AE42654A8E8}" type="presOf" srcId="{4AC70B96-FC06-41C7-9134-38E745625053}" destId="{0934E6AF-E84F-4197-A0EC-AB396A7EDFBB}" srcOrd="0" destOrd="0" presId="urn:microsoft.com/office/officeart/2005/8/layout/lProcess3"/>
    <dgm:cxn modelId="{48B6BEA2-11AD-471F-93E9-6201EA204C93}" type="presParOf" srcId="{C0C86A82-A22E-45F4-B8E8-AA2DEAF6B49F}" destId="{A618370C-1E61-47B4-9183-32FFFDC742F3}" srcOrd="0" destOrd="0" presId="urn:microsoft.com/office/officeart/2005/8/layout/lProcess3"/>
    <dgm:cxn modelId="{1C151237-D940-41D7-BB1F-4E12F876C00C}" type="presParOf" srcId="{A618370C-1E61-47B4-9183-32FFFDC742F3}" destId="{727819BA-F4C5-44B3-8A3F-25EAD57B47B7}" srcOrd="0" destOrd="0" presId="urn:microsoft.com/office/officeart/2005/8/layout/lProcess3"/>
    <dgm:cxn modelId="{D94201F9-AB81-4170-B076-01873E74D222}" type="presParOf" srcId="{C0C86A82-A22E-45F4-B8E8-AA2DEAF6B49F}" destId="{B946B4A2-67DD-4FD8-91CB-0E5A817F4F23}" srcOrd="1" destOrd="0" presId="urn:microsoft.com/office/officeart/2005/8/layout/lProcess3"/>
    <dgm:cxn modelId="{B4D33EF4-8B61-4878-BA4C-70514BCD6E62}" type="presParOf" srcId="{C0C86A82-A22E-45F4-B8E8-AA2DEAF6B49F}" destId="{59178076-5482-4F95-809D-1C78B877E6FE}" srcOrd="2" destOrd="0" presId="urn:microsoft.com/office/officeart/2005/8/layout/lProcess3"/>
    <dgm:cxn modelId="{6673329A-C716-4F10-B23B-EA6F83342FF4}" type="presParOf" srcId="{59178076-5482-4F95-809D-1C78B877E6FE}" destId="{FD763952-412B-4AD5-B5F2-4F10134ACC66}" srcOrd="0" destOrd="0" presId="urn:microsoft.com/office/officeart/2005/8/layout/lProcess3"/>
    <dgm:cxn modelId="{4E3F3432-A090-4A84-8135-4E75A39BBF10}" type="presParOf" srcId="{C0C86A82-A22E-45F4-B8E8-AA2DEAF6B49F}" destId="{7047C17B-0908-4CCA-A682-F85FA3426F10}" srcOrd="3" destOrd="0" presId="urn:microsoft.com/office/officeart/2005/8/layout/lProcess3"/>
    <dgm:cxn modelId="{AE3848BC-E9BD-478E-A808-4D5E6F835260}" type="presParOf" srcId="{C0C86A82-A22E-45F4-B8E8-AA2DEAF6B49F}" destId="{3E3FE74D-55F7-4565-90A6-9443ACC44B4F}" srcOrd="4" destOrd="0" presId="urn:microsoft.com/office/officeart/2005/8/layout/lProcess3"/>
    <dgm:cxn modelId="{DEED4B86-7E5A-4FEC-A3CF-86A122C513C3}" type="presParOf" srcId="{3E3FE74D-55F7-4565-90A6-9443ACC44B4F}" destId="{B20CE530-7056-45D1-8B44-8FE7E2A4932E}" srcOrd="0" destOrd="0" presId="urn:microsoft.com/office/officeart/2005/8/layout/lProcess3"/>
    <dgm:cxn modelId="{C2A33534-BAA0-4C48-B015-7F2A171DC64A}" type="presParOf" srcId="{C0C86A82-A22E-45F4-B8E8-AA2DEAF6B49F}" destId="{78FDF39E-5683-4472-9745-46FC9989D106}" srcOrd="5" destOrd="0" presId="urn:microsoft.com/office/officeart/2005/8/layout/lProcess3"/>
    <dgm:cxn modelId="{9CA3A028-E81F-4E89-BB14-AB89BFF04E9A}" type="presParOf" srcId="{C0C86A82-A22E-45F4-B8E8-AA2DEAF6B49F}" destId="{65527A90-397F-438D-8B99-09623DB867BF}" srcOrd="6" destOrd="0" presId="urn:microsoft.com/office/officeart/2005/8/layout/lProcess3"/>
    <dgm:cxn modelId="{DB84B14F-F13E-45D0-AE4D-69AE042D321E}" type="presParOf" srcId="{65527A90-397F-438D-8B99-09623DB867BF}" destId="{C054837F-B747-494E-8FC6-D134DF63AE69}" srcOrd="0" destOrd="0" presId="urn:microsoft.com/office/officeart/2005/8/layout/lProcess3"/>
    <dgm:cxn modelId="{39B7D637-0C5A-4549-88CC-13A69B2EE6DB}" type="presParOf" srcId="{C0C86A82-A22E-45F4-B8E8-AA2DEAF6B49F}" destId="{78A393A0-3BAA-447E-82DE-8E26B76EC1E8}" srcOrd="7" destOrd="0" presId="urn:microsoft.com/office/officeart/2005/8/layout/lProcess3"/>
    <dgm:cxn modelId="{1A21DE66-089C-4A01-98BC-1FAA22D923D3}" type="presParOf" srcId="{C0C86A82-A22E-45F4-B8E8-AA2DEAF6B49F}" destId="{D5CA8E43-F936-4679-8749-F2113E86064C}" srcOrd="8" destOrd="0" presId="urn:microsoft.com/office/officeart/2005/8/layout/lProcess3"/>
    <dgm:cxn modelId="{7EF8DAEA-3276-432B-A6A2-92F6F6F72635}" type="presParOf" srcId="{D5CA8E43-F936-4679-8749-F2113E86064C}" destId="{7F7D4889-200C-4BE2-8655-165EBAC01BDA}" srcOrd="0" destOrd="0" presId="urn:microsoft.com/office/officeart/2005/8/layout/lProcess3"/>
    <dgm:cxn modelId="{5C16F4BA-4A0B-444A-9E19-BD7A917DB76D}" type="presParOf" srcId="{C0C86A82-A22E-45F4-B8E8-AA2DEAF6B49F}" destId="{1ACBB81E-FE1A-4999-827F-3F0F665BB845}" srcOrd="9" destOrd="0" presId="urn:microsoft.com/office/officeart/2005/8/layout/lProcess3"/>
    <dgm:cxn modelId="{49B7D8C4-9F19-4115-8B42-0EB70D454297}" type="presParOf" srcId="{C0C86A82-A22E-45F4-B8E8-AA2DEAF6B49F}" destId="{6CFD095C-E1F8-4D43-B547-3563AF418CFF}" srcOrd="10" destOrd="0" presId="urn:microsoft.com/office/officeart/2005/8/layout/lProcess3"/>
    <dgm:cxn modelId="{3EA67E18-8DF8-494E-B702-3D40198E001A}" type="presParOf" srcId="{6CFD095C-E1F8-4D43-B547-3563AF418CFF}" destId="{7D2715AF-8D66-4401-9EA3-9A6328B2E8FF}" srcOrd="0" destOrd="0" presId="urn:microsoft.com/office/officeart/2005/8/layout/lProcess3"/>
    <dgm:cxn modelId="{DECEAA37-FBAB-424B-A7CC-8690A61C4F52}" type="presParOf" srcId="{C0C86A82-A22E-45F4-B8E8-AA2DEAF6B49F}" destId="{9AF65BEB-F24C-4DFD-868E-B488DFA7E7E9}" srcOrd="11" destOrd="0" presId="urn:microsoft.com/office/officeart/2005/8/layout/lProcess3"/>
    <dgm:cxn modelId="{F45A5FB0-558B-4F2A-9787-AFAD4C94587E}" type="presParOf" srcId="{C0C86A82-A22E-45F4-B8E8-AA2DEAF6B49F}" destId="{4529E195-993A-454E-B90B-5E120A36EEB6}" srcOrd="12" destOrd="0" presId="urn:microsoft.com/office/officeart/2005/8/layout/lProcess3"/>
    <dgm:cxn modelId="{A5014442-63FB-4A8F-B5C5-E183A684215C}" type="presParOf" srcId="{4529E195-993A-454E-B90B-5E120A36EEB6}" destId="{BEA6BF10-245B-4522-92BF-6696A9A5C3D8}" srcOrd="0" destOrd="0" presId="urn:microsoft.com/office/officeart/2005/8/layout/lProcess3"/>
    <dgm:cxn modelId="{130274CA-F6D6-4821-B71C-C51C071283B0}" type="presParOf" srcId="{C0C86A82-A22E-45F4-B8E8-AA2DEAF6B49F}" destId="{8AE66812-285C-4438-981D-712960A2A49D}" srcOrd="13" destOrd="0" presId="urn:microsoft.com/office/officeart/2005/8/layout/lProcess3"/>
    <dgm:cxn modelId="{24D2D149-C4C7-4639-91E1-C5043515F5D7}" type="presParOf" srcId="{C0C86A82-A22E-45F4-B8E8-AA2DEAF6B49F}" destId="{9F164805-88FF-4058-968B-208BEAB17487}" srcOrd="14" destOrd="0" presId="urn:microsoft.com/office/officeart/2005/8/layout/lProcess3"/>
    <dgm:cxn modelId="{6691B708-CE2A-4E40-BB8B-3E21AA17C071}" type="presParOf" srcId="{9F164805-88FF-4058-968B-208BEAB17487}" destId="{0934E6AF-E84F-4197-A0EC-AB396A7EDFBB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DF480012-E096-4A3F-89F6-3E796441301D}" type="doc">
      <dgm:prSet loTypeId="urn:microsoft.com/office/officeart/2005/8/layout/lProcess3" loCatId="process" qsTypeId="urn:microsoft.com/office/officeart/2005/8/quickstyle/3d1" qsCatId="3D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593C95A4-C3FA-48A6-8758-C560BB4F8675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LIÁNY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392D5BDB-4B2C-4BDD-8318-77C0D83DBE92}" type="parTrans" cxnId="{D937EB71-6C39-4020-A1EF-38A3F8132726}">
      <dgm:prSet/>
      <dgm:spPr/>
      <dgm:t>
        <a:bodyPr/>
        <a:lstStyle/>
        <a:p>
          <a:endParaRPr lang="cs-CZ"/>
        </a:p>
      </dgm:t>
    </dgm:pt>
    <dgm:pt modelId="{54F1479A-B376-4994-AADE-5B55D1C61C34}" type="sibTrans" cxnId="{D937EB71-6C39-4020-A1EF-38A3F8132726}">
      <dgm:prSet/>
      <dgm:spPr/>
      <dgm:t>
        <a:bodyPr/>
        <a:lstStyle/>
        <a:p>
          <a:endParaRPr lang="cs-CZ"/>
        </a:p>
      </dgm:t>
    </dgm:pt>
    <dgm:pt modelId="{2DF51D93-0CDE-4341-ADB6-8C5D5F062BBA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ORCHIDEJE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D2A422E5-8E9D-46B2-A045-F5A33E0B24B9}" type="parTrans" cxnId="{4191409F-0EB0-4423-AE9F-21878A5DF6CD}">
      <dgm:prSet/>
      <dgm:spPr/>
      <dgm:t>
        <a:bodyPr/>
        <a:lstStyle/>
        <a:p>
          <a:endParaRPr lang="cs-CZ"/>
        </a:p>
      </dgm:t>
    </dgm:pt>
    <dgm:pt modelId="{39AE9261-6E41-45BB-B1AC-8587A7EE5097}" type="sibTrans" cxnId="{4191409F-0EB0-4423-AE9F-21878A5DF6CD}">
      <dgm:prSet/>
      <dgm:spPr/>
      <dgm:t>
        <a:bodyPr/>
        <a:lstStyle/>
        <a:p>
          <a:endParaRPr lang="cs-CZ"/>
        </a:p>
      </dgm:t>
    </dgm:pt>
    <dgm:pt modelId="{368386C1-AE6C-4D40-98B8-815DD9D58F9F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VYSOKÉ TRAVINY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63E3CF88-083C-4ABE-BE0F-2FA85519E594}" type="parTrans" cxnId="{6452236B-A911-4C52-BE33-5E32B839A2A9}">
      <dgm:prSet/>
      <dgm:spPr/>
      <dgm:t>
        <a:bodyPr/>
        <a:lstStyle/>
        <a:p>
          <a:endParaRPr lang="cs-CZ"/>
        </a:p>
      </dgm:t>
    </dgm:pt>
    <dgm:pt modelId="{EA916FE0-A6B4-4D0A-B162-D137580E6B9B}" type="sibTrans" cxnId="{6452236B-A911-4C52-BE33-5E32B839A2A9}">
      <dgm:prSet/>
      <dgm:spPr/>
      <dgm:t>
        <a:bodyPr/>
        <a:lstStyle/>
        <a:p>
          <a:endParaRPr lang="cs-CZ"/>
        </a:p>
      </dgm:t>
    </dgm:pt>
    <dgm:pt modelId="{3A50922A-2C02-47FB-B3E9-A51BC6ED688A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BAVLNÍK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C56FF744-CC05-4C4B-9E4C-9FFB6C71559A}" type="parTrans" cxnId="{482E5149-B625-4B4E-AF63-E778EA13E34B}">
      <dgm:prSet/>
      <dgm:spPr/>
      <dgm:t>
        <a:bodyPr/>
        <a:lstStyle/>
        <a:p>
          <a:endParaRPr lang="cs-CZ"/>
        </a:p>
      </dgm:t>
    </dgm:pt>
    <dgm:pt modelId="{55155CA9-59B8-4DC6-8D83-2979391EAC47}" type="sibTrans" cxnId="{482E5149-B625-4B4E-AF63-E778EA13E34B}">
      <dgm:prSet/>
      <dgm:spPr/>
      <dgm:t>
        <a:bodyPr/>
        <a:lstStyle/>
        <a:p>
          <a:endParaRPr lang="cs-CZ"/>
        </a:p>
      </dgm:t>
    </dgm:pt>
    <dgm:pt modelId="{4DEFBD2D-35E5-4B1E-982B-7B1D2124CB75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PODZEMNICE OLEJNÁ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B10ECAF0-52B0-4F20-8CAB-74B3C5789BCE}" type="parTrans" cxnId="{E8C93799-EF2F-46DC-AD2D-B4C7095975B6}">
      <dgm:prSet/>
      <dgm:spPr/>
      <dgm:t>
        <a:bodyPr/>
        <a:lstStyle/>
        <a:p>
          <a:endParaRPr lang="cs-CZ"/>
        </a:p>
      </dgm:t>
    </dgm:pt>
    <dgm:pt modelId="{F02EA632-AC73-412E-B446-44755D50A20F}" type="sibTrans" cxnId="{E8C93799-EF2F-46DC-AD2D-B4C7095975B6}">
      <dgm:prSet/>
      <dgm:spPr/>
      <dgm:t>
        <a:bodyPr/>
        <a:lstStyle/>
        <a:p>
          <a:endParaRPr lang="cs-CZ"/>
        </a:p>
      </dgm:t>
    </dgm:pt>
    <dgm:pt modelId="{F58E6A4C-686C-4C1E-A1C3-6DD872C45535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KAKTUSY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F94C4164-705B-46EF-A158-F2AC48E44AB6}" type="parTrans" cxnId="{EC23A60B-C0A6-4D02-9398-254D3EB62D59}">
      <dgm:prSet/>
      <dgm:spPr/>
      <dgm:t>
        <a:bodyPr/>
        <a:lstStyle/>
        <a:p>
          <a:endParaRPr lang="cs-CZ"/>
        </a:p>
      </dgm:t>
    </dgm:pt>
    <dgm:pt modelId="{C79E3A44-1A15-4074-AAF4-7B96B8D0A37B}" type="sibTrans" cxnId="{EC23A60B-C0A6-4D02-9398-254D3EB62D59}">
      <dgm:prSet/>
      <dgm:spPr/>
      <dgm:t>
        <a:bodyPr/>
        <a:lstStyle/>
        <a:p>
          <a:endParaRPr lang="cs-CZ"/>
        </a:p>
      </dgm:t>
    </dgm:pt>
    <dgm:pt modelId="{472C8B70-A1E9-42AF-9B78-A85BBD3325E0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BAOBAB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2F07CDD6-2E23-4DD1-9490-3706E9809E43}" type="parTrans" cxnId="{A5F3F56D-252A-40CA-94E1-CEFEE8310274}">
      <dgm:prSet/>
      <dgm:spPr/>
      <dgm:t>
        <a:bodyPr/>
        <a:lstStyle/>
        <a:p>
          <a:endParaRPr lang="cs-CZ"/>
        </a:p>
      </dgm:t>
    </dgm:pt>
    <dgm:pt modelId="{D8E1FC48-20C4-4DA9-9890-1443EB69D995}" type="sibTrans" cxnId="{A5F3F56D-252A-40CA-94E1-CEFEE8310274}">
      <dgm:prSet/>
      <dgm:spPr/>
      <dgm:t>
        <a:bodyPr/>
        <a:lstStyle/>
        <a:p>
          <a:endParaRPr lang="cs-CZ"/>
        </a:p>
      </dgm:t>
    </dgm:pt>
    <dgm:pt modelId="{426F65C6-4F57-464C-815D-E35CF51B5D6E}">
      <dgm:prSet custT="1"/>
      <dgm:spPr/>
      <dgm:t>
        <a:bodyPr/>
        <a:lstStyle/>
        <a:p>
          <a:pPr rtl="0"/>
          <a:r>
            <a:rPr lang="cs-CZ" sz="2000" b="1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TUČNOLISTÉ ROSTLINY</a:t>
          </a:r>
          <a:endParaRPr lang="cs-CZ" sz="2000" b="1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gm:t>
    </dgm:pt>
    <dgm:pt modelId="{225F11B9-BA5A-41E9-8D8D-C359CF6F7A41}" type="parTrans" cxnId="{0AAE08F0-81D2-4ED2-8B14-110F8BE67F91}">
      <dgm:prSet/>
      <dgm:spPr/>
      <dgm:t>
        <a:bodyPr/>
        <a:lstStyle/>
        <a:p>
          <a:endParaRPr lang="cs-CZ"/>
        </a:p>
      </dgm:t>
    </dgm:pt>
    <dgm:pt modelId="{2A438ADF-C215-433B-9D3E-ACAED0FB8D6C}" type="sibTrans" cxnId="{0AAE08F0-81D2-4ED2-8B14-110F8BE67F91}">
      <dgm:prSet/>
      <dgm:spPr/>
      <dgm:t>
        <a:bodyPr/>
        <a:lstStyle/>
        <a:p>
          <a:endParaRPr lang="cs-CZ"/>
        </a:p>
      </dgm:t>
    </dgm:pt>
    <dgm:pt modelId="{5038BA91-F051-4517-86E7-92B49F83C372}" type="pres">
      <dgm:prSet presAssocID="{DF480012-E096-4A3F-89F6-3E796441301D}" presName="Name0" presStyleCnt="0">
        <dgm:presLayoutVars>
          <dgm:chPref val="3"/>
          <dgm:dir/>
          <dgm:animLvl val="lvl"/>
          <dgm:resizeHandles/>
        </dgm:presLayoutVars>
      </dgm:prSet>
      <dgm:spPr/>
    </dgm:pt>
    <dgm:pt modelId="{EE445DDA-484A-4F7B-AC22-8A401A4AEA06}" type="pres">
      <dgm:prSet presAssocID="{593C95A4-C3FA-48A6-8758-C560BB4F8675}" presName="horFlow" presStyleCnt="0"/>
      <dgm:spPr/>
    </dgm:pt>
    <dgm:pt modelId="{C5D298A6-2788-4045-B172-893731409145}" type="pres">
      <dgm:prSet presAssocID="{593C95A4-C3FA-48A6-8758-C560BB4F8675}" presName="bigChev" presStyleLbl="node1" presStyleIdx="0" presStyleCnt="8" custScaleX="285018" custLinFactNeighborY="5946"/>
      <dgm:spPr/>
    </dgm:pt>
    <dgm:pt modelId="{444E3E16-9DD1-4090-930C-535918A1A21B}" type="pres">
      <dgm:prSet presAssocID="{593C95A4-C3FA-48A6-8758-C560BB4F8675}" presName="vSp" presStyleCnt="0"/>
      <dgm:spPr/>
    </dgm:pt>
    <dgm:pt modelId="{0EE33AD6-6C27-4BE3-8F09-69A0DED75A12}" type="pres">
      <dgm:prSet presAssocID="{2DF51D93-0CDE-4341-ADB6-8C5D5F062BBA}" presName="horFlow" presStyleCnt="0"/>
      <dgm:spPr/>
    </dgm:pt>
    <dgm:pt modelId="{A8AE519F-D5D4-457D-A118-CBBF23379B09}" type="pres">
      <dgm:prSet presAssocID="{2DF51D93-0CDE-4341-ADB6-8C5D5F062BBA}" presName="bigChev" presStyleLbl="node1" presStyleIdx="1" presStyleCnt="8" custScaleX="285018" custLinFactNeighborY="5946"/>
      <dgm:spPr/>
    </dgm:pt>
    <dgm:pt modelId="{4221F732-0616-41BA-8439-38EEB11AE439}" type="pres">
      <dgm:prSet presAssocID="{2DF51D93-0CDE-4341-ADB6-8C5D5F062BBA}" presName="vSp" presStyleCnt="0"/>
      <dgm:spPr/>
    </dgm:pt>
    <dgm:pt modelId="{284A3F3A-85BE-4808-A14A-B10DC444BE0B}" type="pres">
      <dgm:prSet presAssocID="{368386C1-AE6C-4D40-98B8-815DD9D58F9F}" presName="horFlow" presStyleCnt="0"/>
      <dgm:spPr/>
    </dgm:pt>
    <dgm:pt modelId="{A33B1D17-D2D7-4EDD-9FFF-A3388A5D0ED4}" type="pres">
      <dgm:prSet presAssocID="{368386C1-AE6C-4D40-98B8-815DD9D58F9F}" presName="bigChev" presStyleLbl="node1" presStyleIdx="2" presStyleCnt="8" custScaleX="285018" custLinFactNeighborY="5946"/>
      <dgm:spPr/>
    </dgm:pt>
    <dgm:pt modelId="{FD0E4A85-86E1-42B9-85DE-B5FE419E73D0}" type="pres">
      <dgm:prSet presAssocID="{368386C1-AE6C-4D40-98B8-815DD9D58F9F}" presName="vSp" presStyleCnt="0"/>
      <dgm:spPr/>
    </dgm:pt>
    <dgm:pt modelId="{22F3E187-F136-4BFC-8B16-2831723AB212}" type="pres">
      <dgm:prSet presAssocID="{3A50922A-2C02-47FB-B3E9-A51BC6ED688A}" presName="horFlow" presStyleCnt="0"/>
      <dgm:spPr/>
    </dgm:pt>
    <dgm:pt modelId="{E69C7BB6-6AAA-4164-AEFD-0366AC49428D}" type="pres">
      <dgm:prSet presAssocID="{3A50922A-2C02-47FB-B3E9-A51BC6ED688A}" presName="bigChev" presStyleLbl="node1" presStyleIdx="3" presStyleCnt="8" custScaleX="285018"/>
      <dgm:spPr/>
    </dgm:pt>
    <dgm:pt modelId="{8D41F248-9A45-4704-84E3-8386E1A6EF28}" type="pres">
      <dgm:prSet presAssocID="{3A50922A-2C02-47FB-B3E9-A51BC6ED688A}" presName="vSp" presStyleCnt="0"/>
      <dgm:spPr/>
    </dgm:pt>
    <dgm:pt modelId="{CBE04E64-F070-4382-AE6F-A3331D21089F}" type="pres">
      <dgm:prSet presAssocID="{4DEFBD2D-35E5-4B1E-982B-7B1D2124CB75}" presName="horFlow" presStyleCnt="0"/>
      <dgm:spPr/>
    </dgm:pt>
    <dgm:pt modelId="{C27AEF05-20E6-4C8E-B251-97EF9D883C28}" type="pres">
      <dgm:prSet presAssocID="{4DEFBD2D-35E5-4B1E-982B-7B1D2124CB75}" presName="bigChev" presStyleLbl="node1" presStyleIdx="4" presStyleCnt="8" custScaleX="285018"/>
      <dgm:spPr/>
    </dgm:pt>
    <dgm:pt modelId="{06AE570D-4F5E-4E94-94D5-F0EED7FDE0BA}" type="pres">
      <dgm:prSet presAssocID="{4DEFBD2D-35E5-4B1E-982B-7B1D2124CB75}" presName="vSp" presStyleCnt="0"/>
      <dgm:spPr/>
    </dgm:pt>
    <dgm:pt modelId="{F0C8E0D8-C61A-493B-9763-6F5AC287C368}" type="pres">
      <dgm:prSet presAssocID="{F58E6A4C-686C-4C1E-A1C3-6DD872C45535}" presName="horFlow" presStyleCnt="0"/>
      <dgm:spPr/>
    </dgm:pt>
    <dgm:pt modelId="{40F10FF1-3B9F-46E9-9AF0-A360CE444BA9}" type="pres">
      <dgm:prSet presAssocID="{F58E6A4C-686C-4C1E-A1C3-6DD872C45535}" presName="bigChev" presStyleLbl="node1" presStyleIdx="5" presStyleCnt="8" custScaleX="285018"/>
      <dgm:spPr/>
    </dgm:pt>
    <dgm:pt modelId="{499A0B02-12E0-4135-8745-7A10D72C7299}" type="pres">
      <dgm:prSet presAssocID="{F58E6A4C-686C-4C1E-A1C3-6DD872C45535}" presName="vSp" presStyleCnt="0"/>
      <dgm:spPr/>
    </dgm:pt>
    <dgm:pt modelId="{D883467A-3980-484D-B29D-AA9DE2958FE0}" type="pres">
      <dgm:prSet presAssocID="{472C8B70-A1E9-42AF-9B78-A85BBD3325E0}" presName="horFlow" presStyleCnt="0"/>
      <dgm:spPr/>
    </dgm:pt>
    <dgm:pt modelId="{D43C77DE-BFEC-4C62-B6A8-4EA3EE3B1BC5}" type="pres">
      <dgm:prSet presAssocID="{472C8B70-A1E9-42AF-9B78-A85BBD3325E0}" presName="bigChev" presStyleLbl="node1" presStyleIdx="6" presStyleCnt="8" custScaleX="285018"/>
      <dgm:spPr/>
    </dgm:pt>
    <dgm:pt modelId="{BF03166C-1C0F-4FBA-BFC8-B7E14FCB77E7}" type="pres">
      <dgm:prSet presAssocID="{472C8B70-A1E9-42AF-9B78-A85BBD3325E0}" presName="vSp" presStyleCnt="0"/>
      <dgm:spPr/>
    </dgm:pt>
    <dgm:pt modelId="{2CC2A5BF-9A0D-4CFA-85FD-C7951AF46C4C}" type="pres">
      <dgm:prSet presAssocID="{426F65C6-4F57-464C-815D-E35CF51B5D6E}" presName="horFlow" presStyleCnt="0"/>
      <dgm:spPr/>
    </dgm:pt>
    <dgm:pt modelId="{68B7BB33-E0E1-48C5-9530-2F8E010330B2}" type="pres">
      <dgm:prSet presAssocID="{426F65C6-4F57-464C-815D-E35CF51B5D6E}" presName="bigChev" presStyleLbl="node1" presStyleIdx="7" presStyleCnt="8" custScaleX="285018"/>
      <dgm:spPr/>
    </dgm:pt>
  </dgm:ptLst>
  <dgm:cxnLst>
    <dgm:cxn modelId="{A5F3F56D-252A-40CA-94E1-CEFEE8310274}" srcId="{DF480012-E096-4A3F-89F6-3E796441301D}" destId="{472C8B70-A1E9-42AF-9B78-A85BBD3325E0}" srcOrd="6" destOrd="0" parTransId="{2F07CDD6-2E23-4DD1-9490-3706E9809E43}" sibTransId="{D8E1FC48-20C4-4DA9-9890-1443EB69D995}"/>
    <dgm:cxn modelId="{42308AB9-D2AE-47C2-B184-F4DD862197EA}" type="presOf" srcId="{F58E6A4C-686C-4C1E-A1C3-6DD872C45535}" destId="{40F10FF1-3B9F-46E9-9AF0-A360CE444BA9}" srcOrd="0" destOrd="0" presId="urn:microsoft.com/office/officeart/2005/8/layout/lProcess3"/>
    <dgm:cxn modelId="{4191409F-0EB0-4423-AE9F-21878A5DF6CD}" srcId="{DF480012-E096-4A3F-89F6-3E796441301D}" destId="{2DF51D93-0CDE-4341-ADB6-8C5D5F062BBA}" srcOrd="1" destOrd="0" parTransId="{D2A422E5-8E9D-46B2-A045-F5A33E0B24B9}" sibTransId="{39AE9261-6E41-45BB-B1AC-8587A7EE5097}"/>
    <dgm:cxn modelId="{469B65F0-C9FC-4205-9C5B-35D7547A1E8D}" type="presOf" srcId="{368386C1-AE6C-4D40-98B8-815DD9D58F9F}" destId="{A33B1D17-D2D7-4EDD-9FFF-A3388A5D0ED4}" srcOrd="0" destOrd="0" presId="urn:microsoft.com/office/officeart/2005/8/layout/lProcess3"/>
    <dgm:cxn modelId="{8C4760E1-4DFE-455A-B185-D8834964405D}" type="presOf" srcId="{3A50922A-2C02-47FB-B3E9-A51BC6ED688A}" destId="{E69C7BB6-6AAA-4164-AEFD-0366AC49428D}" srcOrd="0" destOrd="0" presId="urn:microsoft.com/office/officeart/2005/8/layout/lProcess3"/>
    <dgm:cxn modelId="{86F85A3C-AAA5-4316-9346-E8A2A1303DFD}" type="presOf" srcId="{4DEFBD2D-35E5-4B1E-982B-7B1D2124CB75}" destId="{C27AEF05-20E6-4C8E-B251-97EF9D883C28}" srcOrd="0" destOrd="0" presId="urn:microsoft.com/office/officeart/2005/8/layout/lProcess3"/>
    <dgm:cxn modelId="{FDD99257-170F-45F5-8265-597AB331A635}" type="presOf" srcId="{426F65C6-4F57-464C-815D-E35CF51B5D6E}" destId="{68B7BB33-E0E1-48C5-9530-2F8E010330B2}" srcOrd="0" destOrd="0" presId="urn:microsoft.com/office/officeart/2005/8/layout/lProcess3"/>
    <dgm:cxn modelId="{D937EB71-6C39-4020-A1EF-38A3F8132726}" srcId="{DF480012-E096-4A3F-89F6-3E796441301D}" destId="{593C95A4-C3FA-48A6-8758-C560BB4F8675}" srcOrd="0" destOrd="0" parTransId="{392D5BDB-4B2C-4BDD-8318-77C0D83DBE92}" sibTransId="{54F1479A-B376-4994-AADE-5B55D1C61C34}"/>
    <dgm:cxn modelId="{E8C93799-EF2F-46DC-AD2D-B4C7095975B6}" srcId="{DF480012-E096-4A3F-89F6-3E796441301D}" destId="{4DEFBD2D-35E5-4B1E-982B-7B1D2124CB75}" srcOrd="4" destOrd="0" parTransId="{B10ECAF0-52B0-4F20-8CAB-74B3C5789BCE}" sibTransId="{F02EA632-AC73-412E-B446-44755D50A20F}"/>
    <dgm:cxn modelId="{0AAE08F0-81D2-4ED2-8B14-110F8BE67F91}" srcId="{DF480012-E096-4A3F-89F6-3E796441301D}" destId="{426F65C6-4F57-464C-815D-E35CF51B5D6E}" srcOrd="7" destOrd="0" parTransId="{225F11B9-BA5A-41E9-8D8D-C359CF6F7A41}" sibTransId="{2A438ADF-C215-433B-9D3E-ACAED0FB8D6C}"/>
    <dgm:cxn modelId="{EB634EF7-D786-4192-8F33-65FB05B9AD5C}" type="presOf" srcId="{2DF51D93-0CDE-4341-ADB6-8C5D5F062BBA}" destId="{A8AE519F-D5D4-457D-A118-CBBF23379B09}" srcOrd="0" destOrd="0" presId="urn:microsoft.com/office/officeart/2005/8/layout/lProcess3"/>
    <dgm:cxn modelId="{B2FAE609-607E-4B9F-908D-E1CD6E9A28E8}" type="presOf" srcId="{DF480012-E096-4A3F-89F6-3E796441301D}" destId="{5038BA91-F051-4517-86E7-92B49F83C372}" srcOrd="0" destOrd="0" presId="urn:microsoft.com/office/officeart/2005/8/layout/lProcess3"/>
    <dgm:cxn modelId="{A103670C-6C0F-4D7B-B133-B1431BDBEEB4}" type="presOf" srcId="{593C95A4-C3FA-48A6-8758-C560BB4F8675}" destId="{C5D298A6-2788-4045-B172-893731409145}" srcOrd="0" destOrd="0" presId="urn:microsoft.com/office/officeart/2005/8/layout/lProcess3"/>
    <dgm:cxn modelId="{482E5149-B625-4B4E-AF63-E778EA13E34B}" srcId="{DF480012-E096-4A3F-89F6-3E796441301D}" destId="{3A50922A-2C02-47FB-B3E9-A51BC6ED688A}" srcOrd="3" destOrd="0" parTransId="{C56FF744-CC05-4C4B-9E4C-9FFB6C71559A}" sibTransId="{55155CA9-59B8-4DC6-8D83-2979391EAC47}"/>
    <dgm:cxn modelId="{6452236B-A911-4C52-BE33-5E32B839A2A9}" srcId="{DF480012-E096-4A3F-89F6-3E796441301D}" destId="{368386C1-AE6C-4D40-98B8-815DD9D58F9F}" srcOrd="2" destOrd="0" parTransId="{63E3CF88-083C-4ABE-BE0F-2FA85519E594}" sibTransId="{EA916FE0-A6B4-4D0A-B162-D137580E6B9B}"/>
    <dgm:cxn modelId="{EC23A60B-C0A6-4D02-9398-254D3EB62D59}" srcId="{DF480012-E096-4A3F-89F6-3E796441301D}" destId="{F58E6A4C-686C-4C1E-A1C3-6DD872C45535}" srcOrd="5" destOrd="0" parTransId="{F94C4164-705B-46EF-A158-F2AC48E44AB6}" sibTransId="{C79E3A44-1A15-4074-AAF4-7B96B8D0A37B}"/>
    <dgm:cxn modelId="{943BD82E-0B14-40F3-B5DE-7AC87B31DFEB}" type="presOf" srcId="{472C8B70-A1E9-42AF-9B78-A85BBD3325E0}" destId="{D43C77DE-BFEC-4C62-B6A8-4EA3EE3B1BC5}" srcOrd="0" destOrd="0" presId="urn:microsoft.com/office/officeart/2005/8/layout/lProcess3"/>
    <dgm:cxn modelId="{4783E3E4-C462-4922-925A-C3D39664A691}" type="presParOf" srcId="{5038BA91-F051-4517-86E7-92B49F83C372}" destId="{EE445DDA-484A-4F7B-AC22-8A401A4AEA06}" srcOrd="0" destOrd="0" presId="urn:microsoft.com/office/officeart/2005/8/layout/lProcess3"/>
    <dgm:cxn modelId="{91F3516C-7F47-4ABC-8353-5FA099A880CC}" type="presParOf" srcId="{EE445DDA-484A-4F7B-AC22-8A401A4AEA06}" destId="{C5D298A6-2788-4045-B172-893731409145}" srcOrd="0" destOrd="0" presId="urn:microsoft.com/office/officeart/2005/8/layout/lProcess3"/>
    <dgm:cxn modelId="{6C8ED589-6CFA-4112-835B-3BAF314D5B41}" type="presParOf" srcId="{5038BA91-F051-4517-86E7-92B49F83C372}" destId="{444E3E16-9DD1-4090-930C-535918A1A21B}" srcOrd="1" destOrd="0" presId="urn:microsoft.com/office/officeart/2005/8/layout/lProcess3"/>
    <dgm:cxn modelId="{4727C570-F868-4258-960F-57C1CFE9FE9B}" type="presParOf" srcId="{5038BA91-F051-4517-86E7-92B49F83C372}" destId="{0EE33AD6-6C27-4BE3-8F09-69A0DED75A12}" srcOrd="2" destOrd="0" presId="urn:microsoft.com/office/officeart/2005/8/layout/lProcess3"/>
    <dgm:cxn modelId="{AD6AB39D-A36B-4085-93E9-24C459AD1221}" type="presParOf" srcId="{0EE33AD6-6C27-4BE3-8F09-69A0DED75A12}" destId="{A8AE519F-D5D4-457D-A118-CBBF23379B09}" srcOrd="0" destOrd="0" presId="urn:microsoft.com/office/officeart/2005/8/layout/lProcess3"/>
    <dgm:cxn modelId="{B6596258-2DF2-4623-9010-49E68FEDEA49}" type="presParOf" srcId="{5038BA91-F051-4517-86E7-92B49F83C372}" destId="{4221F732-0616-41BA-8439-38EEB11AE439}" srcOrd="3" destOrd="0" presId="urn:microsoft.com/office/officeart/2005/8/layout/lProcess3"/>
    <dgm:cxn modelId="{5E89F5C0-92EA-4F9F-881A-CC607E3F93CA}" type="presParOf" srcId="{5038BA91-F051-4517-86E7-92B49F83C372}" destId="{284A3F3A-85BE-4808-A14A-B10DC444BE0B}" srcOrd="4" destOrd="0" presId="urn:microsoft.com/office/officeart/2005/8/layout/lProcess3"/>
    <dgm:cxn modelId="{DEDF6F56-EB41-4718-93C9-FE3795FDE202}" type="presParOf" srcId="{284A3F3A-85BE-4808-A14A-B10DC444BE0B}" destId="{A33B1D17-D2D7-4EDD-9FFF-A3388A5D0ED4}" srcOrd="0" destOrd="0" presId="urn:microsoft.com/office/officeart/2005/8/layout/lProcess3"/>
    <dgm:cxn modelId="{4338778D-1E2C-4D73-AC3A-9E79ABED9505}" type="presParOf" srcId="{5038BA91-F051-4517-86E7-92B49F83C372}" destId="{FD0E4A85-86E1-42B9-85DE-B5FE419E73D0}" srcOrd="5" destOrd="0" presId="urn:microsoft.com/office/officeart/2005/8/layout/lProcess3"/>
    <dgm:cxn modelId="{E566B25E-8234-4259-9F14-F32CFF15E551}" type="presParOf" srcId="{5038BA91-F051-4517-86E7-92B49F83C372}" destId="{22F3E187-F136-4BFC-8B16-2831723AB212}" srcOrd="6" destOrd="0" presId="urn:microsoft.com/office/officeart/2005/8/layout/lProcess3"/>
    <dgm:cxn modelId="{87813B4D-3B3E-410F-8CA6-8831529C07C0}" type="presParOf" srcId="{22F3E187-F136-4BFC-8B16-2831723AB212}" destId="{E69C7BB6-6AAA-4164-AEFD-0366AC49428D}" srcOrd="0" destOrd="0" presId="urn:microsoft.com/office/officeart/2005/8/layout/lProcess3"/>
    <dgm:cxn modelId="{9A3AB3D8-F3A3-4C05-A46A-B1E69775E723}" type="presParOf" srcId="{5038BA91-F051-4517-86E7-92B49F83C372}" destId="{8D41F248-9A45-4704-84E3-8386E1A6EF28}" srcOrd="7" destOrd="0" presId="urn:microsoft.com/office/officeart/2005/8/layout/lProcess3"/>
    <dgm:cxn modelId="{3D4373C0-4091-4A75-9CC7-BEA1A95FE723}" type="presParOf" srcId="{5038BA91-F051-4517-86E7-92B49F83C372}" destId="{CBE04E64-F070-4382-AE6F-A3331D21089F}" srcOrd="8" destOrd="0" presId="urn:microsoft.com/office/officeart/2005/8/layout/lProcess3"/>
    <dgm:cxn modelId="{D407050B-7B7A-438B-8ACA-45BCB4709DBA}" type="presParOf" srcId="{CBE04E64-F070-4382-AE6F-A3331D21089F}" destId="{C27AEF05-20E6-4C8E-B251-97EF9D883C28}" srcOrd="0" destOrd="0" presId="urn:microsoft.com/office/officeart/2005/8/layout/lProcess3"/>
    <dgm:cxn modelId="{FBE6CCB7-5860-406C-8D99-0F5F86EC893F}" type="presParOf" srcId="{5038BA91-F051-4517-86E7-92B49F83C372}" destId="{06AE570D-4F5E-4E94-94D5-F0EED7FDE0BA}" srcOrd="9" destOrd="0" presId="urn:microsoft.com/office/officeart/2005/8/layout/lProcess3"/>
    <dgm:cxn modelId="{9503FACE-3310-4970-986D-55B549BD2EB8}" type="presParOf" srcId="{5038BA91-F051-4517-86E7-92B49F83C372}" destId="{F0C8E0D8-C61A-493B-9763-6F5AC287C368}" srcOrd="10" destOrd="0" presId="urn:microsoft.com/office/officeart/2005/8/layout/lProcess3"/>
    <dgm:cxn modelId="{9746ACA3-C12A-45C3-8176-F278A70CA58D}" type="presParOf" srcId="{F0C8E0D8-C61A-493B-9763-6F5AC287C368}" destId="{40F10FF1-3B9F-46E9-9AF0-A360CE444BA9}" srcOrd="0" destOrd="0" presId="urn:microsoft.com/office/officeart/2005/8/layout/lProcess3"/>
    <dgm:cxn modelId="{AFBD7028-A993-4736-9BC9-88B14EA63E0B}" type="presParOf" srcId="{5038BA91-F051-4517-86E7-92B49F83C372}" destId="{499A0B02-12E0-4135-8745-7A10D72C7299}" srcOrd="11" destOrd="0" presId="urn:microsoft.com/office/officeart/2005/8/layout/lProcess3"/>
    <dgm:cxn modelId="{CC134A5D-5162-4375-80FF-A0774FB91276}" type="presParOf" srcId="{5038BA91-F051-4517-86E7-92B49F83C372}" destId="{D883467A-3980-484D-B29D-AA9DE2958FE0}" srcOrd="12" destOrd="0" presId="urn:microsoft.com/office/officeart/2005/8/layout/lProcess3"/>
    <dgm:cxn modelId="{5DFABD28-1C52-48C7-87F6-7F67448C7DF6}" type="presParOf" srcId="{D883467A-3980-484D-B29D-AA9DE2958FE0}" destId="{D43C77DE-BFEC-4C62-B6A8-4EA3EE3B1BC5}" srcOrd="0" destOrd="0" presId="urn:microsoft.com/office/officeart/2005/8/layout/lProcess3"/>
    <dgm:cxn modelId="{E8F25247-7E9A-49C5-8350-FA813E37C699}" type="presParOf" srcId="{5038BA91-F051-4517-86E7-92B49F83C372}" destId="{BF03166C-1C0F-4FBA-BFC8-B7E14FCB77E7}" srcOrd="13" destOrd="0" presId="urn:microsoft.com/office/officeart/2005/8/layout/lProcess3"/>
    <dgm:cxn modelId="{991B7E20-3B17-466B-B43D-2E81E6FB49FE}" type="presParOf" srcId="{5038BA91-F051-4517-86E7-92B49F83C372}" destId="{2CC2A5BF-9A0D-4CFA-85FD-C7951AF46C4C}" srcOrd="14" destOrd="0" presId="urn:microsoft.com/office/officeart/2005/8/layout/lProcess3"/>
    <dgm:cxn modelId="{0444DA38-1710-4EA2-A097-B739FE32D478}" type="presParOf" srcId="{2CC2A5BF-9A0D-4CFA-85FD-C7951AF46C4C}" destId="{68B7BB33-E0E1-48C5-9530-2F8E010330B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5B149-C02B-4B9F-9D43-4A65077C22F7}">
      <dsp:nvSpPr>
        <dsp:cNvPr id="0" name=""/>
        <dsp:cNvSpPr/>
      </dsp:nvSpPr>
      <dsp:spPr>
        <a:xfrm>
          <a:off x="-53753" y="0"/>
          <a:ext cx="2106954" cy="68637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Karibské</a:t>
          </a:r>
          <a:endParaRPr lang="cs-CZ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-33650" y="20103"/>
        <a:ext cx="1286000" cy="646165"/>
      </dsp:txXfrm>
    </dsp:sp>
    <dsp:sp modelId="{5ED9EB0F-A4F3-42F3-8B5A-C58F884A78DD}">
      <dsp:nvSpPr>
        <dsp:cNvPr id="0" name=""/>
        <dsp:cNvSpPr/>
      </dsp:nvSpPr>
      <dsp:spPr>
        <a:xfrm>
          <a:off x="103583" y="781700"/>
          <a:ext cx="2106954" cy="686371"/>
        </a:xfrm>
        <a:prstGeom prst="roundRect">
          <a:avLst>
            <a:gd name="adj" fmla="val 10000"/>
          </a:avLst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Mexický záliv</a:t>
          </a:r>
          <a:endParaRPr lang="cs-CZ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23686" y="801803"/>
        <a:ext cx="1463269" cy="646165"/>
      </dsp:txXfrm>
    </dsp:sp>
    <dsp:sp modelId="{84624DD6-D8ED-4FB2-9E58-A19928336BD3}">
      <dsp:nvSpPr>
        <dsp:cNvPr id="0" name=""/>
        <dsp:cNvSpPr/>
      </dsp:nvSpPr>
      <dsp:spPr>
        <a:xfrm>
          <a:off x="260921" y="1563401"/>
          <a:ext cx="2106954" cy="686371"/>
        </a:xfrm>
        <a:prstGeom prst="roundRect">
          <a:avLst>
            <a:gd name="adj" fmla="val 1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Arabské</a:t>
          </a:r>
          <a:endParaRPr lang="cs-CZ" sz="25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81024" y="1583504"/>
        <a:ext cx="1463269" cy="646165"/>
      </dsp:txXfrm>
    </dsp:sp>
    <dsp:sp modelId="{ED26A0B3-3444-4FBA-9897-25D44334DBEF}">
      <dsp:nvSpPr>
        <dsp:cNvPr id="0" name=""/>
        <dsp:cNvSpPr/>
      </dsp:nvSpPr>
      <dsp:spPr>
        <a:xfrm>
          <a:off x="418258" y="2345102"/>
          <a:ext cx="2106954" cy="686371"/>
        </a:xfrm>
        <a:prstGeom prst="roundRect">
          <a:avLst>
            <a:gd name="adj" fmla="val 10000"/>
          </a:avLst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</a:rPr>
            <a:t>Korálové</a:t>
          </a:r>
          <a:endParaRPr lang="cs-CZ" sz="2400" b="1" kern="1200" dirty="0">
            <a:solidFill>
              <a:schemeClr val="tx1"/>
            </a:solidFill>
          </a:endParaRPr>
        </a:p>
      </dsp:txBody>
      <dsp:txXfrm>
        <a:off x="438361" y="2365205"/>
        <a:ext cx="1463269" cy="646165"/>
      </dsp:txXfrm>
    </dsp:sp>
    <dsp:sp modelId="{E7E7286B-CE29-4F13-B2A0-30E689DCBE3E}">
      <dsp:nvSpPr>
        <dsp:cNvPr id="0" name=""/>
        <dsp:cNvSpPr/>
      </dsp:nvSpPr>
      <dsp:spPr>
        <a:xfrm>
          <a:off x="468088" y="3126803"/>
          <a:ext cx="2321968" cy="686371"/>
        </a:xfrm>
        <a:prstGeom prst="roundRect">
          <a:avLst>
            <a:gd name="adj" fmla="val 1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Jihočínské</a:t>
          </a:r>
          <a:endParaRPr lang="cs-CZ" sz="20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8191" y="3146906"/>
        <a:ext cx="1616698" cy="646165"/>
      </dsp:txXfrm>
    </dsp:sp>
    <dsp:sp modelId="{20AC5CE6-08CF-4993-9D81-BAAAF237805F}">
      <dsp:nvSpPr>
        <dsp:cNvPr id="0" name=""/>
        <dsp:cNvSpPr/>
      </dsp:nvSpPr>
      <dsp:spPr>
        <a:xfrm>
          <a:off x="1607058" y="501432"/>
          <a:ext cx="446141" cy="446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1707440" y="501432"/>
        <a:ext cx="245377" cy="335721"/>
      </dsp:txXfrm>
    </dsp:sp>
    <dsp:sp modelId="{517EB7FB-28A0-4E08-B872-20713E5C9B38}">
      <dsp:nvSpPr>
        <dsp:cNvPr id="0" name=""/>
        <dsp:cNvSpPr/>
      </dsp:nvSpPr>
      <dsp:spPr>
        <a:xfrm>
          <a:off x="1764396" y="1283133"/>
          <a:ext cx="446141" cy="446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3580161"/>
            <a:satOff val="16084"/>
            <a:lumOff val="1106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1864778" y="1283133"/>
        <a:ext cx="245377" cy="335721"/>
      </dsp:txXfrm>
    </dsp:sp>
    <dsp:sp modelId="{12FE83B2-AD06-4BD1-BFBA-1D44F1DF0B0E}">
      <dsp:nvSpPr>
        <dsp:cNvPr id="0" name=""/>
        <dsp:cNvSpPr/>
      </dsp:nvSpPr>
      <dsp:spPr>
        <a:xfrm>
          <a:off x="1921733" y="2053394"/>
          <a:ext cx="446141" cy="446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7160321"/>
            <a:satOff val="32169"/>
            <a:lumOff val="2211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022115" y="2053394"/>
        <a:ext cx="245377" cy="335721"/>
      </dsp:txXfrm>
    </dsp:sp>
    <dsp:sp modelId="{79653F7E-F4EF-4EC8-AA25-671B654650F4}">
      <dsp:nvSpPr>
        <dsp:cNvPr id="0" name=""/>
        <dsp:cNvSpPr/>
      </dsp:nvSpPr>
      <dsp:spPr>
        <a:xfrm>
          <a:off x="2079071" y="2842721"/>
          <a:ext cx="446141" cy="4461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0740482"/>
            <a:satOff val="48253"/>
            <a:lumOff val="3317"/>
            <a:alphaOff val="0"/>
          </a:schemeClr>
        </a:solidFill>
        <a:ln w="254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>
        <a:off x="2179453" y="2842721"/>
        <a:ext cx="245377" cy="3357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5C1161-C29F-479F-A416-60B921B1D247}">
      <dsp:nvSpPr>
        <dsp:cNvPr id="0" name=""/>
        <dsp:cNvSpPr/>
      </dsp:nvSpPr>
      <dsp:spPr>
        <a:xfrm>
          <a:off x="739199" y="1166"/>
          <a:ext cx="2558614" cy="1023445"/>
        </a:xfrm>
        <a:prstGeom prst="chevron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15875" rIns="0" bIns="1587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TICHÝ </a:t>
          </a:r>
          <a:endParaRPr lang="cs-CZ" sz="2500" kern="1200" dirty="0"/>
        </a:p>
      </dsp:txBody>
      <dsp:txXfrm>
        <a:off x="1250922" y="1166"/>
        <a:ext cx="1535169" cy="1023445"/>
      </dsp:txXfrm>
    </dsp:sp>
    <dsp:sp modelId="{EBF2FEDD-749B-4C77-94E5-FE109E31F3B3}">
      <dsp:nvSpPr>
        <dsp:cNvPr id="0" name=""/>
        <dsp:cNvSpPr/>
      </dsp:nvSpPr>
      <dsp:spPr>
        <a:xfrm>
          <a:off x="739199" y="1167894"/>
          <a:ext cx="2558614" cy="1023445"/>
        </a:xfrm>
        <a:prstGeom prst="chevron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15875" rIns="0" bIns="1587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ATLANTSKÝ</a:t>
          </a:r>
          <a:endParaRPr lang="cs-CZ" sz="2500" kern="1200"/>
        </a:p>
      </dsp:txBody>
      <dsp:txXfrm>
        <a:off x="1250922" y="1167894"/>
        <a:ext cx="1535169" cy="1023445"/>
      </dsp:txXfrm>
    </dsp:sp>
    <dsp:sp modelId="{71D33EAF-324A-45C0-BD25-520CCB413534}">
      <dsp:nvSpPr>
        <dsp:cNvPr id="0" name=""/>
        <dsp:cNvSpPr/>
      </dsp:nvSpPr>
      <dsp:spPr>
        <a:xfrm>
          <a:off x="739199" y="2334622"/>
          <a:ext cx="2558614" cy="102344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15875" rIns="0" bIns="1587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INDICKÝ</a:t>
          </a:r>
          <a:endParaRPr lang="cs-CZ" sz="2500" kern="1200"/>
        </a:p>
      </dsp:txBody>
      <dsp:txXfrm>
        <a:off x="1250922" y="2334622"/>
        <a:ext cx="1535169" cy="1023445"/>
      </dsp:txXfrm>
    </dsp:sp>
    <dsp:sp modelId="{A0C1BB97-F96F-4D58-89F6-9FE6F0D50BDB}">
      <dsp:nvSpPr>
        <dsp:cNvPr id="0" name=""/>
        <dsp:cNvSpPr/>
      </dsp:nvSpPr>
      <dsp:spPr>
        <a:xfrm>
          <a:off x="739199" y="3501351"/>
          <a:ext cx="2558614" cy="1023445"/>
        </a:xfrm>
        <a:prstGeom prst="chevron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p3d extrusionH="50600" prstMaterial="metal">
          <a:bevelT w="101600" h="80600" prst="relaxedInset"/>
          <a:bevelB w="80600" h="80600" prst="relaxedInset"/>
        </a:sp3d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1750" tIns="15875" rIns="0" bIns="15875" numCol="1" spcCol="1270" anchor="ctr" anchorCtr="0">
          <a:noAutofit/>
        </a:bodyPr>
        <a:lstStyle/>
        <a:p>
          <a:pPr lvl="0" algn="ctr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smtClean="0"/>
            <a:t>TICHÝ</a:t>
          </a:r>
          <a:endParaRPr lang="cs-CZ" sz="2500" kern="1200"/>
        </a:p>
      </dsp:txBody>
      <dsp:txXfrm>
        <a:off x="1250922" y="3501351"/>
        <a:ext cx="1535169" cy="10234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BE079-CE92-47E4-87A6-4F3300E61163}">
      <dsp:nvSpPr>
        <dsp:cNvPr id="0" name=""/>
        <dsp:cNvSpPr/>
      </dsp:nvSpPr>
      <dsp:spPr>
        <a:xfrm>
          <a:off x="2912220" y="-118670"/>
          <a:ext cx="1971818" cy="9785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Kuba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200986" y="24629"/>
        <a:ext cx="1394286" cy="691907"/>
      </dsp:txXfrm>
    </dsp:sp>
    <dsp:sp modelId="{41FEB4D1-777F-4845-8F5C-1924FF15E88E}">
      <dsp:nvSpPr>
        <dsp:cNvPr id="0" name=""/>
        <dsp:cNvSpPr/>
      </dsp:nvSpPr>
      <dsp:spPr>
        <a:xfrm rot="11927072">
          <a:off x="4381911" y="452676"/>
          <a:ext cx="241112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4452319" y="513705"/>
        <a:ext cx="168778" cy="148148"/>
      </dsp:txXfrm>
    </dsp:sp>
    <dsp:sp modelId="{810067C5-FBD3-4EAF-96B0-3D03CB5C0A9E}">
      <dsp:nvSpPr>
        <dsp:cNvPr id="0" name=""/>
        <dsp:cNvSpPr/>
      </dsp:nvSpPr>
      <dsp:spPr>
        <a:xfrm>
          <a:off x="4107975" y="288037"/>
          <a:ext cx="1971818" cy="9785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Trinidad a Tobago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396741" y="431336"/>
        <a:ext cx="1394286" cy="691907"/>
      </dsp:txXfrm>
    </dsp:sp>
    <dsp:sp modelId="{512A9AD3-E413-437F-A1FC-9C3AC2801EE1}">
      <dsp:nvSpPr>
        <dsp:cNvPr id="0" name=""/>
        <dsp:cNvSpPr/>
      </dsp:nvSpPr>
      <dsp:spPr>
        <a:xfrm rot="14336452">
          <a:off x="5306457" y="1066353"/>
          <a:ext cx="71748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5322771" y="1124955"/>
        <a:ext cx="50224" cy="148148"/>
      </dsp:txXfrm>
    </dsp:sp>
    <dsp:sp modelId="{B9B46C81-88E0-4200-8D7B-498B4C552A48}">
      <dsp:nvSpPr>
        <dsp:cNvPr id="0" name=""/>
        <dsp:cNvSpPr/>
      </dsp:nvSpPr>
      <dsp:spPr>
        <a:xfrm>
          <a:off x="4602774" y="1109599"/>
          <a:ext cx="1971818" cy="9785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Dominikánská republika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891540" y="1252898"/>
        <a:ext cx="1394286" cy="691907"/>
      </dsp:txXfrm>
    </dsp:sp>
    <dsp:sp modelId="{33F255F0-6925-472A-98D7-A0158C7E2D89}">
      <dsp:nvSpPr>
        <dsp:cNvPr id="0" name=""/>
        <dsp:cNvSpPr/>
      </dsp:nvSpPr>
      <dsp:spPr>
        <a:xfrm rot="16164913">
          <a:off x="5574274" y="1929783"/>
          <a:ext cx="38093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5580046" y="1984880"/>
        <a:ext cx="26665" cy="148148"/>
      </dsp:txXfrm>
    </dsp:sp>
    <dsp:sp modelId="{D4AC6423-9A72-472B-95D2-BBC638FBA787}">
      <dsp:nvSpPr>
        <dsp:cNvPr id="0" name=""/>
        <dsp:cNvSpPr/>
      </dsp:nvSpPr>
      <dsp:spPr>
        <a:xfrm>
          <a:off x="4612028" y="2016221"/>
          <a:ext cx="1971818" cy="9785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Filipíny 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900794" y="2159520"/>
        <a:ext cx="1394286" cy="691907"/>
      </dsp:txXfrm>
    </dsp:sp>
    <dsp:sp modelId="{0E608415-0067-4D40-B5BF-FE4C575E1A0D}">
      <dsp:nvSpPr>
        <dsp:cNvPr id="0" name=""/>
        <dsp:cNvSpPr/>
      </dsp:nvSpPr>
      <dsp:spPr>
        <a:xfrm rot="17686512">
          <a:off x="5376622" y="2850333"/>
          <a:ext cx="10335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5377522" y="2901123"/>
        <a:ext cx="7235" cy="148148"/>
      </dsp:txXfrm>
    </dsp:sp>
    <dsp:sp modelId="{34465133-A858-4B23-A189-BF0BB76E7237}">
      <dsp:nvSpPr>
        <dsp:cNvPr id="0" name=""/>
        <dsp:cNvSpPr/>
      </dsp:nvSpPr>
      <dsp:spPr>
        <a:xfrm>
          <a:off x="4179979" y="2952323"/>
          <a:ext cx="1971818" cy="9785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Papua-Nová Guiena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4468745" y="3095622"/>
        <a:ext cx="1394286" cy="691907"/>
      </dsp:txXfrm>
    </dsp:sp>
    <dsp:sp modelId="{DE700140-CA87-4530-A547-BDDA3A86EBC7}">
      <dsp:nvSpPr>
        <dsp:cNvPr id="0" name=""/>
        <dsp:cNvSpPr/>
      </dsp:nvSpPr>
      <dsp:spPr>
        <a:xfrm rot="20281820">
          <a:off x="4468307" y="3560515"/>
          <a:ext cx="193427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4470414" y="3620753"/>
        <a:ext cx="135399" cy="148148"/>
      </dsp:txXfrm>
    </dsp:sp>
    <dsp:sp modelId="{85441CD0-7875-4EEB-9FB4-44AA9D49CFCE}">
      <dsp:nvSpPr>
        <dsp:cNvPr id="0" name=""/>
        <dsp:cNvSpPr/>
      </dsp:nvSpPr>
      <dsp:spPr>
        <a:xfrm>
          <a:off x="2988396" y="3433020"/>
          <a:ext cx="1971818" cy="97850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Fidži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3277162" y="3576319"/>
        <a:ext cx="1394286" cy="691907"/>
      </dsp:txXfrm>
    </dsp:sp>
    <dsp:sp modelId="{D81E8603-4A98-40DE-9ABC-3F4F9DD0F44A}">
      <dsp:nvSpPr>
        <dsp:cNvPr id="0" name=""/>
        <dsp:cNvSpPr/>
      </dsp:nvSpPr>
      <dsp:spPr>
        <a:xfrm rot="1325099">
          <a:off x="3279083" y="3556392"/>
          <a:ext cx="195514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3281235" y="3594749"/>
        <a:ext cx="136860" cy="148148"/>
      </dsp:txXfrm>
    </dsp:sp>
    <dsp:sp modelId="{4CD3DEBE-1CA9-4516-BCCB-9BCA76E5E343}">
      <dsp:nvSpPr>
        <dsp:cNvPr id="0" name=""/>
        <dsp:cNvSpPr/>
      </dsp:nvSpPr>
      <dsp:spPr>
        <a:xfrm>
          <a:off x="1803720" y="2952334"/>
          <a:ext cx="1971818" cy="97850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Šalamounovy ostrovy</a:t>
          </a:r>
          <a:endParaRPr lang="cs-CZ" sz="1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92486" y="3095633"/>
        <a:ext cx="1394286" cy="691907"/>
      </dsp:txXfrm>
    </dsp:sp>
    <dsp:sp modelId="{D6BABD0E-FC97-4D3B-B274-66A8DF9F4041}">
      <dsp:nvSpPr>
        <dsp:cNvPr id="0" name=""/>
        <dsp:cNvSpPr/>
      </dsp:nvSpPr>
      <dsp:spPr>
        <a:xfrm rot="3584614">
          <a:off x="2513677" y="2884942"/>
          <a:ext cx="46518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>
        <a:off x="2517139" y="2928298"/>
        <a:ext cx="32563" cy="148148"/>
      </dsp:txXfrm>
    </dsp:sp>
    <dsp:sp modelId="{A4BE2973-3351-4642-AB9D-267D4B8AE90A}">
      <dsp:nvSpPr>
        <dsp:cNvPr id="0" name=""/>
        <dsp:cNvSpPr/>
      </dsp:nvSpPr>
      <dsp:spPr>
        <a:xfrm>
          <a:off x="1299661" y="2088233"/>
          <a:ext cx="1971818" cy="97850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Kapverdské ostrovy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588427" y="2231532"/>
        <a:ext cx="1394286" cy="691907"/>
      </dsp:txXfrm>
    </dsp:sp>
    <dsp:sp modelId="{D88774E1-48E0-43B6-8A37-BDC55B97B5C7}">
      <dsp:nvSpPr>
        <dsp:cNvPr id="0" name=""/>
        <dsp:cNvSpPr/>
      </dsp:nvSpPr>
      <dsp:spPr>
        <a:xfrm rot="16193610">
          <a:off x="2283713" y="1963047"/>
          <a:ext cx="1889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283997" y="2012713"/>
        <a:ext cx="1322" cy="148148"/>
      </dsp:txXfrm>
    </dsp:sp>
    <dsp:sp modelId="{123A13EC-27B6-4280-9E96-C26FE09F6BE8}">
      <dsp:nvSpPr>
        <dsp:cNvPr id="0" name=""/>
        <dsp:cNvSpPr/>
      </dsp:nvSpPr>
      <dsp:spPr>
        <a:xfrm>
          <a:off x="1297836" y="1106163"/>
          <a:ext cx="1971818" cy="97850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Maledivy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1586602" y="1249462"/>
        <a:ext cx="1394286" cy="691907"/>
      </dsp:txXfrm>
    </dsp:sp>
    <dsp:sp modelId="{6B3A9195-37CD-47F6-93EC-267416DBE77D}">
      <dsp:nvSpPr>
        <dsp:cNvPr id="0" name=""/>
        <dsp:cNvSpPr/>
      </dsp:nvSpPr>
      <dsp:spPr>
        <a:xfrm rot="7613182">
          <a:off x="2458955" y="1131258"/>
          <a:ext cx="160935" cy="2469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000" kern="1200"/>
        </a:p>
      </dsp:txBody>
      <dsp:txXfrm rot="10800000">
        <a:off x="2497585" y="1161333"/>
        <a:ext cx="112655" cy="148148"/>
      </dsp:txXfrm>
    </dsp:sp>
    <dsp:sp modelId="{3E67DE37-2C11-4F86-A161-BED0449B8F5F}">
      <dsp:nvSpPr>
        <dsp:cNvPr id="0" name=""/>
        <dsp:cNvSpPr/>
      </dsp:nvSpPr>
      <dsp:spPr>
        <a:xfrm>
          <a:off x="1803723" y="432049"/>
          <a:ext cx="1971818" cy="978505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Šrí Lanka</a:t>
          </a:r>
          <a:endParaRPr lang="cs-CZ" sz="1600" b="1" kern="120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92489" y="575348"/>
        <a:ext cx="1394286" cy="691907"/>
      </dsp:txXfrm>
    </dsp:sp>
    <dsp:sp modelId="{6A82528E-6A9F-4ECA-8E25-B5A86A0F7011}">
      <dsp:nvSpPr>
        <dsp:cNvPr id="0" name=""/>
        <dsp:cNvSpPr/>
      </dsp:nvSpPr>
      <dsp:spPr>
        <a:xfrm rot="12385140" flipV="1">
          <a:off x="3593315" y="1023972"/>
          <a:ext cx="21232" cy="90084"/>
        </a:xfrm>
        <a:prstGeom prst="rightArrow">
          <a:avLst>
            <a:gd name="adj1" fmla="val 60000"/>
            <a:gd name="adj2" fmla="val 50000"/>
          </a:avLst>
        </a:prstGeom>
        <a:noFill/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82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 dirty="0"/>
        </a:p>
      </dsp:txBody>
      <dsp:txXfrm rot="10800000">
        <a:off x="3599352" y="1043406"/>
        <a:ext cx="14862" cy="540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50E7A1-7652-4DD6-BF7A-179F2E31E8B3}">
      <dsp:nvSpPr>
        <dsp:cNvPr id="0" name=""/>
        <dsp:cNvSpPr/>
      </dsp:nvSpPr>
      <dsp:spPr>
        <a:xfrm>
          <a:off x="1732461" y="28598"/>
          <a:ext cx="4580529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NIL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20979" y="28598"/>
        <a:ext cx="4003493" cy="577036"/>
      </dsp:txXfrm>
    </dsp:sp>
    <dsp:sp modelId="{C4F5A8F5-D224-458F-A14B-553CCD0060F2}">
      <dsp:nvSpPr>
        <dsp:cNvPr id="0" name=""/>
        <dsp:cNvSpPr/>
      </dsp:nvSpPr>
      <dsp:spPr>
        <a:xfrm>
          <a:off x="1722118" y="658820"/>
          <a:ext cx="4580529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KONGO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10636" y="658820"/>
        <a:ext cx="4003493" cy="577036"/>
      </dsp:txXfrm>
    </dsp:sp>
    <dsp:sp modelId="{3B6C77B2-E868-46DE-BE8B-8F38BCD9E6E1}">
      <dsp:nvSpPr>
        <dsp:cNvPr id="0" name=""/>
        <dsp:cNvSpPr/>
      </dsp:nvSpPr>
      <dsp:spPr>
        <a:xfrm>
          <a:off x="1777701" y="1324743"/>
          <a:ext cx="4490064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ZAMBEZI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66219" y="1324743"/>
        <a:ext cx="3913028" cy="577036"/>
      </dsp:txXfrm>
    </dsp:sp>
    <dsp:sp modelId="{A5C2AB64-398D-4516-ADA4-7E5DD71B5612}">
      <dsp:nvSpPr>
        <dsp:cNvPr id="0" name=""/>
        <dsp:cNvSpPr/>
      </dsp:nvSpPr>
      <dsp:spPr>
        <a:xfrm>
          <a:off x="1722118" y="1974463"/>
          <a:ext cx="4580529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NIGER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10636" y="1974463"/>
        <a:ext cx="4003493" cy="577036"/>
      </dsp:txXfrm>
    </dsp:sp>
    <dsp:sp modelId="{A96653E3-42E2-4C6F-830E-E87B320ADBE5}">
      <dsp:nvSpPr>
        <dsp:cNvPr id="0" name=""/>
        <dsp:cNvSpPr/>
      </dsp:nvSpPr>
      <dsp:spPr>
        <a:xfrm>
          <a:off x="1722118" y="2632284"/>
          <a:ext cx="4724543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AMAZONKA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10636" y="2632284"/>
        <a:ext cx="4147507" cy="577036"/>
      </dsp:txXfrm>
    </dsp:sp>
    <dsp:sp modelId="{94633D4B-1631-4A5C-9EA5-BDB74EBC635A}">
      <dsp:nvSpPr>
        <dsp:cNvPr id="0" name=""/>
        <dsp:cNvSpPr/>
      </dsp:nvSpPr>
      <dsp:spPr>
        <a:xfrm>
          <a:off x="1722118" y="3290106"/>
          <a:ext cx="4754953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PARANÁ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10636" y="3290106"/>
        <a:ext cx="4177917" cy="577036"/>
      </dsp:txXfrm>
    </dsp:sp>
    <dsp:sp modelId="{158A16D9-8CE2-4567-9D18-01F478737BDE}">
      <dsp:nvSpPr>
        <dsp:cNvPr id="0" name=""/>
        <dsp:cNvSpPr/>
      </dsp:nvSpPr>
      <dsp:spPr>
        <a:xfrm>
          <a:off x="1722118" y="3947927"/>
          <a:ext cx="4785362" cy="577036"/>
        </a:xfrm>
        <a:prstGeom prst="chevron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22860" rIns="0" bIns="228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b="1" kern="1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rPr>
            <a:t>FLINDERS </a:t>
          </a:r>
          <a:endParaRPr lang="cs-CZ" sz="3600" b="1" kern="1200" dirty="0">
            <a:solidFill>
              <a:schemeClr val="tx1"/>
            </a:solidFill>
            <a:latin typeface="Arial" pitchFamily="34" charset="0"/>
            <a:cs typeface="Arial" pitchFamily="34" charset="0"/>
          </a:endParaRPr>
        </a:p>
      </dsp:txBody>
      <dsp:txXfrm>
        <a:off x="2010636" y="3947927"/>
        <a:ext cx="4208326" cy="5770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63F9B9-BAF4-4B6C-BBD4-A3D62120BD1B}">
      <dsp:nvSpPr>
        <dsp:cNvPr id="0" name=""/>
        <dsp:cNvSpPr/>
      </dsp:nvSpPr>
      <dsp:spPr>
        <a:xfrm>
          <a:off x="0" y="36068"/>
          <a:ext cx="3600400" cy="100737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VIKTORIINO</a:t>
          </a:r>
          <a:endParaRPr lang="cs-CZ" sz="4200" kern="1200" dirty="0"/>
        </a:p>
      </dsp:txBody>
      <dsp:txXfrm>
        <a:off x="49176" y="85244"/>
        <a:ext cx="3502048" cy="909018"/>
      </dsp:txXfrm>
    </dsp:sp>
    <dsp:sp modelId="{1476CAF5-9C47-4E18-94BB-531E3EE9930C}">
      <dsp:nvSpPr>
        <dsp:cNvPr id="0" name=""/>
        <dsp:cNvSpPr/>
      </dsp:nvSpPr>
      <dsp:spPr>
        <a:xfrm>
          <a:off x="0" y="1164398"/>
          <a:ext cx="3600400" cy="100737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dirty="0" smtClean="0"/>
            <a:t>TITICACA</a:t>
          </a:r>
          <a:endParaRPr lang="cs-CZ" sz="4200" kern="1200" dirty="0"/>
        </a:p>
      </dsp:txBody>
      <dsp:txXfrm>
        <a:off x="49176" y="1213574"/>
        <a:ext cx="3502048" cy="909018"/>
      </dsp:txXfrm>
    </dsp:sp>
    <dsp:sp modelId="{55169407-626F-440A-AB7C-7C318AC3D90E}">
      <dsp:nvSpPr>
        <dsp:cNvPr id="0" name=""/>
        <dsp:cNvSpPr/>
      </dsp:nvSpPr>
      <dsp:spPr>
        <a:xfrm>
          <a:off x="0" y="2292728"/>
          <a:ext cx="3600400" cy="100737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smtClean="0"/>
            <a:t>ČADSKÉ</a:t>
          </a:r>
          <a:endParaRPr lang="cs-CZ" sz="4200" kern="1200"/>
        </a:p>
      </dsp:txBody>
      <dsp:txXfrm>
        <a:off x="49176" y="2341904"/>
        <a:ext cx="3502048" cy="909018"/>
      </dsp:txXfrm>
    </dsp:sp>
    <dsp:sp modelId="{66D41F5E-6E61-4954-B3AC-31A122572C48}">
      <dsp:nvSpPr>
        <dsp:cNvPr id="0" name=""/>
        <dsp:cNvSpPr/>
      </dsp:nvSpPr>
      <dsp:spPr>
        <a:xfrm>
          <a:off x="0" y="3421058"/>
          <a:ext cx="3600400" cy="100737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60020" tIns="160020" rIns="160020" bIns="160020" numCol="1" spcCol="1270" anchor="ctr" anchorCtr="0">
          <a:noAutofit/>
        </a:bodyPr>
        <a:lstStyle/>
        <a:p>
          <a:pPr lvl="0" algn="l" defTabSz="1866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200" kern="1200" smtClean="0"/>
            <a:t>MALAWI</a:t>
          </a:r>
          <a:endParaRPr lang="cs-CZ" sz="4200" kern="1200"/>
        </a:p>
      </dsp:txBody>
      <dsp:txXfrm>
        <a:off x="49176" y="3470234"/>
        <a:ext cx="3502048" cy="90901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6C5BFC-9360-437C-8728-EAB54246965E}">
      <dsp:nvSpPr>
        <dsp:cNvPr id="0" name=""/>
        <dsp:cNvSpPr/>
      </dsp:nvSpPr>
      <dsp:spPr>
        <a:xfrm>
          <a:off x="899419" y="0"/>
          <a:ext cx="1942312" cy="404384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OPICE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919159" y="19740"/>
        <a:ext cx="1902832" cy="364904"/>
      </dsp:txXfrm>
    </dsp:sp>
    <dsp:sp modelId="{3EB3CC08-F5D6-4676-9545-129B3DE69C90}">
      <dsp:nvSpPr>
        <dsp:cNvPr id="0" name=""/>
        <dsp:cNvSpPr/>
      </dsp:nvSpPr>
      <dsp:spPr>
        <a:xfrm>
          <a:off x="248639" y="414134"/>
          <a:ext cx="2965279" cy="37903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KROKODÝL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67142" y="432637"/>
        <a:ext cx="2928273" cy="342031"/>
      </dsp:txXfrm>
    </dsp:sp>
    <dsp:sp modelId="{E47693B7-4C0D-417C-8EC8-FDAB6974E6CC}">
      <dsp:nvSpPr>
        <dsp:cNvPr id="0" name=""/>
        <dsp:cNvSpPr/>
      </dsp:nvSpPr>
      <dsp:spPr>
        <a:xfrm>
          <a:off x="1688802" y="827674"/>
          <a:ext cx="2450186" cy="30348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PAPOUŠEK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703617" y="842489"/>
        <a:ext cx="2420556" cy="273857"/>
      </dsp:txXfrm>
    </dsp:sp>
    <dsp:sp modelId="{DCCA0A62-B498-4B4C-8954-AF998E2D4CD2}">
      <dsp:nvSpPr>
        <dsp:cNvPr id="0" name=""/>
        <dsp:cNvSpPr/>
      </dsp:nvSpPr>
      <dsp:spPr>
        <a:xfrm>
          <a:off x="176630" y="1034444"/>
          <a:ext cx="2306309" cy="419346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LUGUÁN</a:t>
          </a:r>
          <a:endParaRPr lang="cs-CZ" sz="16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97101" y="1054915"/>
        <a:ext cx="2265367" cy="378404"/>
      </dsp:txXfrm>
    </dsp:sp>
    <dsp:sp modelId="{2F3CD63A-4809-4E5B-A3B1-701230155B16}">
      <dsp:nvSpPr>
        <dsp:cNvPr id="0" name=""/>
        <dsp:cNvSpPr/>
      </dsp:nvSpPr>
      <dsp:spPr>
        <a:xfrm>
          <a:off x="1760810" y="1379060"/>
          <a:ext cx="2306309" cy="444567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STROMOVÉ ŽÁBY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782512" y="1400762"/>
        <a:ext cx="2262905" cy="401163"/>
      </dsp:txXfrm>
    </dsp:sp>
    <dsp:sp modelId="{01D02E5D-DE69-4767-AB60-94AF8268BA57}">
      <dsp:nvSpPr>
        <dsp:cNvPr id="0" name=""/>
        <dsp:cNvSpPr/>
      </dsp:nvSpPr>
      <dsp:spPr>
        <a:xfrm>
          <a:off x="465878" y="1792600"/>
          <a:ext cx="2737941" cy="404418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HADI</a:t>
          </a:r>
          <a:endParaRPr lang="cs-CZ" sz="16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85620" y="1812342"/>
        <a:ext cx="2698457" cy="364934"/>
      </dsp:txXfrm>
    </dsp:sp>
    <dsp:sp modelId="{B3C58665-EC78-496D-8620-F57BAB925B8F}">
      <dsp:nvSpPr>
        <dsp:cNvPr id="0" name=""/>
        <dsp:cNvSpPr/>
      </dsp:nvSpPr>
      <dsp:spPr>
        <a:xfrm>
          <a:off x="1536093" y="2149791"/>
          <a:ext cx="3025696" cy="45497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TYGR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558303" y="2172001"/>
        <a:ext cx="2981276" cy="410550"/>
      </dsp:txXfrm>
    </dsp:sp>
    <dsp:sp modelId="{AE7632D7-CFCF-4945-BC4F-6245D0D048A8}">
      <dsp:nvSpPr>
        <dsp:cNvPr id="0" name=""/>
        <dsp:cNvSpPr/>
      </dsp:nvSpPr>
      <dsp:spPr>
        <a:xfrm>
          <a:off x="446982" y="2507998"/>
          <a:ext cx="2222797" cy="37754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JAGUÁR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65412" y="2526428"/>
        <a:ext cx="2185937" cy="340685"/>
      </dsp:txXfrm>
    </dsp:sp>
    <dsp:sp modelId="{BD814966-E92B-4961-93AF-F968506D8C4A}">
      <dsp:nvSpPr>
        <dsp:cNvPr id="0" name=""/>
        <dsp:cNvSpPr/>
      </dsp:nvSpPr>
      <dsp:spPr>
        <a:xfrm>
          <a:off x="1256753" y="2808312"/>
          <a:ext cx="2942167" cy="459229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VELBLOUD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279171" y="2830730"/>
        <a:ext cx="2897331" cy="414393"/>
      </dsp:txXfrm>
    </dsp:sp>
    <dsp:sp modelId="{5B43DE56-62CB-4BDD-ACCF-08C79E93E738}">
      <dsp:nvSpPr>
        <dsp:cNvPr id="0" name=""/>
        <dsp:cNvSpPr/>
      </dsp:nvSpPr>
      <dsp:spPr>
        <a:xfrm>
          <a:off x="176630" y="3240359"/>
          <a:ext cx="2366674" cy="410071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POUŠTNÍ LIŠKA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96648" y="3260377"/>
        <a:ext cx="2326638" cy="370035"/>
      </dsp:txXfrm>
    </dsp:sp>
    <dsp:sp modelId="{E83D7B00-14E3-4575-8138-4413A0A65ECE}">
      <dsp:nvSpPr>
        <dsp:cNvPr id="0" name=""/>
        <dsp:cNvSpPr/>
      </dsp:nvSpPr>
      <dsp:spPr>
        <a:xfrm>
          <a:off x="1400769" y="3600401"/>
          <a:ext cx="2654429" cy="40448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SURIKATA</a:t>
          </a:r>
          <a:endParaRPr lang="cs-CZ" sz="16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420514" y="3620146"/>
        <a:ext cx="2614939" cy="364990"/>
      </dsp:txXfrm>
    </dsp:sp>
    <dsp:sp modelId="{362C6F1B-8C20-49D8-8281-1346FB0E50A0}">
      <dsp:nvSpPr>
        <dsp:cNvPr id="0" name=""/>
        <dsp:cNvSpPr/>
      </dsp:nvSpPr>
      <dsp:spPr>
        <a:xfrm>
          <a:off x="248639" y="3960440"/>
          <a:ext cx="2222797" cy="413563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ŠTÍR</a:t>
          </a:r>
          <a:endParaRPr lang="cs-CZ" sz="16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68827" y="3980628"/>
        <a:ext cx="2182421" cy="3731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47E67-DE02-4D63-821C-FF275C1FF39D}">
      <dsp:nvSpPr>
        <dsp:cNvPr id="0" name=""/>
        <dsp:cNvSpPr/>
      </dsp:nvSpPr>
      <dsp:spPr>
        <a:xfrm>
          <a:off x="2097766" y="100609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SLON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115350" y="118193"/>
        <a:ext cx="1418728" cy="325052"/>
      </dsp:txXfrm>
    </dsp:sp>
    <dsp:sp modelId="{22178593-BA91-40A4-8A14-F41923C4DCB4}">
      <dsp:nvSpPr>
        <dsp:cNvPr id="0" name=""/>
        <dsp:cNvSpPr/>
      </dsp:nvSpPr>
      <dsp:spPr>
        <a:xfrm>
          <a:off x="9535" y="100609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ZEBRA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7119" y="118193"/>
        <a:ext cx="1418728" cy="325052"/>
      </dsp:txXfrm>
    </dsp:sp>
    <dsp:sp modelId="{8A67BD37-CCB2-46CB-8CDC-4A24BB7444C9}">
      <dsp:nvSpPr>
        <dsp:cNvPr id="0" name=""/>
        <dsp:cNvSpPr/>
      </dsp:nvSpPr>
      <dsp:spPr>
        <a:xfrm>
          <a:off x="1017652" y="604665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ŽIRAFA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035236" y="622249"/>
        <a:ext cx="1418728" cy="325052"/>
      </dsp:txXfrm>
    </dsp:sp>
    <dsp:sp modelId="{20A52E5D-CBF0-4B6E-BBFF-0BA5369B58D0}">
      <dsp:nvSpPr>
        <dsp:cNvPr id="0" name=""/>
        <dsp:cNvSpPr/>
      </dsp:nvSpPr>
      <dsp:spPr>
        <a:xfrm>
          <a:off x="0" y="1108719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LEV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7584" y="1126303"/>
        <a:ext cx="1418728" cy="325052"/>
      </dsp:txXfrm>
    </dsp:sp>
    <dsp:sp modelId="{6A32D1A5-A7B2-4B1F-BE88-41E1C2C13035}">
      <dsp:nvSpPr>
        <dsp:cNvPr id="0" name=""/>
        <dsp:cNvSpPr/>
      </dsp:nvSpPr>
      <dsp:spPr>
        <a:xfrm>
          <a:off x="2097766" y="1108722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SUP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115350" y="1126306"/>
        <a:ext cx="1418728" cy="325052"/>
      </dsp:txXfrm>
    </dsp:sp>
    <dsp:sp modelId="{A006A67E-0668-4D33-8C99-AE6BE474CA22}">
      <dsp:nvSpPr>
        <dsp:cNvPr id="0" name=""/>
        <dsp:cNvSpPr/>
      </dsp:nvSpPr>
      <dsp:spPr>
        <a:xfrm>
          <a:off x="1017652" y="1684784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HYENA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035236" y="1702368"/>
        <a:ext cx="1418728" cy="325052"/>
      </dsp:txXfrm>
    </dsp:sp>
    <dsp:sp modelId="{DF224FB9-D951-42E6-9328-C6FA9F3FB42A}">
      <dsp:nvSpPr>
        <dsp:cNvPr id="0" name=""/>
        <dsp:cNvSpPr/>
      </dsp:nvSpPr>
      <dsp:spPr>
        <a:xfrm>
          <a:off x="2169778" y="2332857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GEPARD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187362" y="2350441"/>
        <a:ext cx="1418728" cy="325052"/>
      </dsp:txXfrm>
    </dsp:sp>
    <dsp:sp modelId="{93279D4C-145E-47BF-B56B-FD5BE7330622}">
      <dsp:nvSpPr>
        <dsp:cNvPr id="0" name=""/>
        <dsp:cNvSpPr/>
      </dsp:nvSpPr>
      <dsp:spPr>
        <a:xfrm>
          <a:off x="9535" y="2260848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PAKŮŇ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7119" y="2278432"/>
        <a:ext cx="1418728" cy="325052"/>
      </dsp:txXfrm>
    </dsp:sp>
    <dsp:sp modelId="{C07AD1FA-74E8-4F44-A7F8-62B0EC67F584}">
      <dsp:nvSpPr>
        <dsp:cNvPr id="0" name=""/>
        <dsp:cNvSpPr/>
      </dsp:nvSpPr>
      <dsp:spPr>
        <a:xfrm>
          <a:off x="2444084" y="3556991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FENEK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461668" y="3574575"/>
        <a:ext cx="1418728" cy="325052"/>
      </dsp:txXfrm>
    </dsp:sp>
    <dsp:sp modelId="{BCE4FAC6-88B7-43AD-8AFE-232DA8EEDA6E}">
      <dsp:nvSpPr>
        <dsp:cNvPr id="0" name=""/>
        <dsp:cNvSpPr/>
      </dsp:nvSpPr>
      <dsp:spPr>
        <a:xfrm>
          <a:off x="931916" y="2980926"/>
          <a:ext cx="185848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SARANČATA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949500" y="2998510"/>
        <a:ext cx="1823318" cy="325052"/>
      </dsp:txXfrm>
    </dsp:sp>
    <dsp:sp modelId="{F0A05AFB-92C6-4478-B5EA-DD75F2313686}">
      <dsp:nvSpPr>
        <dsp:cNvPr id="0" name=""/>
        <dsp:cNvSpPr/>
      </dsp:nvSpPr>
      <dsp:spPr>
        <a:xfrm>
          <a:off x="211831" y="3484983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HMYZ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229415" y="3502567"/>
        <a:ext cx="1418728" cy="325052"/>
      </dsp:txXfrm>
    </dsp:sp>
    <dsp:sp modelId="{6985CDFB-A5B0-448B-A8B6-721BB222DD71}">
      <dsp:nvSpPr>
        <dsp:cNvPr id="0" name=""/>
        <dsp:cNvSpPr/>
      </dsp:nvSpPr>
      <dsp:spPr>
        <a:xfrm>
          <a:off x="1291959" y="4061048"/>
          <a:ext cx="1453896" cy="360220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PAVOUCI</a:t>
          </a:r>
          <a:endParaRPr lang="cs-CZ" sz="2000" b="1" kern="1200" dirty="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1309543" y="4078632"/>
        <a:ext cx="1418728" cy="32505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7819BA-F4C5-44B3-8A3F-25EAD57B47B7}">
      <dsp:nvSpPr>
        <dsp:cNvPr id="0" name=""/>
        <dsp:cNvSpPr/>
      </dsp:nvSpPr>
      <dsp:spPr>
        <a:xfrm>
          <a:off x="355847" y="3400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PALMY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3400"/>
        <a:ext cx="2823658" cy="503247"/>
      </dsp:txXfrm>
    </dsp:sp>
    <dsp:sp modelId="{FD763952-412B-4AD5-B5F2-4F10134ACC66}">
      <dsp:nvSpPr>
        <dsp:cNvPr id="0" name=""/>
        <dsp:cNvSpPr/>
      </dsp:nvSpPr>
      <dsp:spPr>
        <a:xfrm>
          <a:off x="355847" y="577102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668788"/>
                <a:satOff val="-834"/>
                <a:lumOff val="196"/>
                <a:alphaOff val="0"/>
                <a:shade val="51000"/>
                <a:satMod val="130000"/>
              </a:schemeClr>
            </a:gs>
            <a:gs pos="80000">
              <a:schemeClr val="accent2">
                <a:hueOff val="668788"/>
                <a:satOff val="-834"/>
                <a:lumOff val="196"/>
                <a:alphaOff val="0"/>
                <a:shade val="93000"/>
                <a:satMod val="130000"/>
              </a:schemeClr>
            </a:gs>
            <a:gs pos="100000">
              <a:schemeClr val="accent2">
                <a:hueOff val="668788"/>
                <a:satOff val="-834"/>
                <a:lumOff val="19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VZÁCNÁ DŘEVA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577102"/>
        <a:ext cx="2823658" cy="503247"/>
      </dsp:txXfrm>
    </dsp:sp>
    <dsp:sp modelId="{B20CE530-7056-45D1-8B44-8FE7E2A4932E}">
      <dsp:nvSpPr>
        <dsp:cNvPr id="0" name=""/>
        <dsp:cNvSpPr/>
      </dsp:nvSpPr>
      <dsp:spPr>
        <a:xfrm>
          <a:off x="355847" y="1150804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1337577"/>
                <a:satOff val="-1668"/>
                <a:lumOff val="392"/>
                <a:alphaOff val="0"/>
                <a:shade val="51000"/>
                <a:satMod val="130000"/>
              </a:schemeClr>
            </a:gs>
            <a:gs pos="80000">
              <a:schemeClr val="accent2">
                <a:hueOff val="1337577"/>
                <a:satOff val="-1668"/>
                <a:lumOff val="392"/>
                <a:alphaOff val="0"/>
                <a:shade val="93000"/>
                <a:satMod val="130000"/>
              </a:schemeClr>
            </a:gs>
            <a:gs pos="100000">
              <a:schemeClr val="accent2">
                <a:hueOff val="1337577"/>
                <a:satOff val="-1668"/>
                <a:lumOff val="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KOUČUKOVNÍK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1150804"/>
        <a:ext cx="2823658" cy="503247"/>
      </dsp:txXfrm>
    </dsp:sp>
    <dsp:sp modelId="{C054837F-B747-494E-8FC6-D134DF63AE69}">
      <dsp:nvSpPr>
        <dsp:cNvPr id="0" name=""/>
        <dsp:cNvSpPr/>
      </dsp:nvSpPr>
      <dsp:spPr>
        <a:xfrm>
          <a:off x="355847" y="1724506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2006365"/>
                <a:satOff val="-2502"/>
                <a:lumOff val="588"/>
                <a:alphaOff val="0"/>
                <a:shade val="51000"/>
                <a:satMod val="130000"/>
              </a:schemeClr>
            </a:gs>
            <a:gs pos="80000">
              <a:schemeClr val="accent2">
                <a:hueOff val="2006365"/>
                <a:satOff val="-2502"/>
                <a:lumOff val="588"/>
                <a:alphaOff val="0"/>
                <a:shade val="93000"/>
                <a:satMod val="130000"/>
              </a:schemeClr>
            </a:gs>
            <a:gs pos="100000">
              <a:schemeClr val="accent2">
                <a:hueOff val="2006365"/>
                <a:satOff val="-2502"/>
                <a:lumOff val="5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KÁVOVNÍK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1724506"/>
        <a:ext cx="2823658" cy="503247"/>
      </dsp:txXfrm>
    </dsp:sp>
    <dsp:sp modelId="{7F7D4889-200C-4BE2-8655-165EBAC01BDA}">
      <dsp:nvSpPr>
        <dsp:cNvPr id="0" name=""/>
        <dsp:cNvSpPr/>
      </dsp:nvSpPr>
      <dsp:spPr>
        <a:xfrm>
          <a:off x="355847" y="2298208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2675154"/>
                <a:satOff val="-3337"/>
                <a:lumOff val="785"/>
                <a:alphaOff val="0"/>
                <a:shade val="51000"/>
                <a:satMod val="130000"/>
              </a:schemeClr>
            </a:gs>
            <a:gs pos="80000">
              <a:schemeClr val="accent2">
                <a:hueOff val="2675154"/>
                <a:satOff val="-3337"/>
                <a:lumOff val="785"/>
                <a:alphaOff val="0"/>
                <a:shade val="93000"/>
                <a:satMod val="130000"/>
              </a:schemeClr>
            </a:gs>
            <a:gs pos="100000">
              <a:schemeClr val="accent2">
                <a:hueOff val="2675154"/>
                <a:satOff val="-3337"/>
                <a:lumOff val="78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KAKAOVNÍK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2298208"/>
        <a:ext cx="2823658" cy="503247"/>
      </dsp:txXfrm>
    </dsp:sp>
    <dsp:sp modelId="{7D2715AF-8D66-4401-9EA3-9A6328B2E8FF}">
      <dsp:nvSpPr>
        <dsp:cNvPr id="0" name=""/>
        <dsp:cNvSpPr/>
      </dsp:nvSpPr>
      <dsp:spPr>
        <a:xfrm>
          <a:off x="355847" y="2871910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3343942"/>
                <a:satOff val="-4171"/>
                <a:lumOff val="981"/>
                <a:alphaOff val="0"/>
                <a:shade val="51000"/>
                <a:satMod val="130000"/>
              </a:schemeClr>
            </a:gs>
            <a:gs pos="80000">
              <a:schemeClr val="accent2">
                <a:hueOff val="3343942"/>
                <a:satOff val="-4171"/>
                <a:lumOff val="981"/>
                <a:alphaOff val="0"/>
                <a:shade val="93000"/>
                <a:satMod val="130000"/>
              </a:schemeClr>
            </a:gs>
            <a:gs pos="100000">
              <a:schemeClr val="accent2">
                <a:hueOff val="3343942"/>
                <a:satOff val="-4171"/>
                <a:lumOff val="9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KOKOSOVNÍK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2871910"/>
        <a:ext cx="2823658" cy="503247"/>
      </dsp:txXfrm>
    </dsp:sp>
    <dsp:sp modelId="{BEA6BF10-245B-4522-92BF-6696A9A5C3D8}">
      <dsp:nvSpPr>
        <dsp:cNvPr id="0" name=""/>
        <dsp:cNvSpPr/>
      </dsp:nvSpPr>
      <dsp:spPr>
        <a:xfrm>
          <a:off x="355847" y="3445612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4012731"/>
                <a:satOff val="-5005"/>
                <a:lumOff val="1177"/>
                <a:alphaOff val="0"/>
                <a:shade val="51000"/>
                <a:satMod val="130000"/>
              </a:schemeClr>
            </a:gs>
            <a:gs pos="80000">
              <a:schemeClr val="accent2">
                <a:hueOff val="4012731"/>
                <a:satOff val="-5005"/>
                <a:lumOff val="1177"/>
                <a:alphaOff val="0"/>
                <a:shade val="93000"/>
                <a:satMod val="130000"/>
              </a:schemeClr>
            </a:gs>
            <a:gs pos="100000">
              <a:schemeClr val="accent2">
                <a:hueOff val="4012731"/>
                <a:satOff val="-5005"/>
                <a:lumOff val="1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BANÁNOVNÍK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3445612"/>
        <a:ext cx="2823658" cy="503247"/>
      </dsp:txXfrm>
    </dsp:sp>
    <dsp:sp modelId="{0934E6AF-E84F-4197-A0EC-AB396A7EDFBB}">
      <dsp:nvSpPr>
        <dsp:cNvPr id="0" name=""/>
        <dsp:cNvSpPr/>
      </dsp:nvSpPr>
      <dsp:spPr>
        <a:xfrm>
          <a:off x="355847" y="4019315"/>
          <a:ext cx="3326905" cy="503247"/>
        </a:xfrm>
        <a:prstGeom prst="chevron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ANANASOVNÍK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607471" y="4019315"/>
        <a:ext cx="2823658" cy="50324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D298A6-2788-4045-B172-893731409145}">
      <dsp:nvSpPr>
        <dsp:cNvPr id="0" name=""/>
        <dsp:cNvSpPr/>
      </dsp:nvSpPr>
      <dsp:spPr>
        <a:xfrm>
          <a:off x="226367" y="33323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LIÁNY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33323"/>
        <a:ext cx="3082617" cy="503247"/>
      </dsp:txXfrm>
    </dsp:sp>
    <dsp:sp modelId="{A8AE519F-D5D4-457D-A118-CBBF23379B09}">
      <dsp:nvSpPr>
        <dsp:cNvPr id="0" name=""/>
        <dsp:cNvSpPr/>
      </dsp:nvSpPr>
      <dsp:spPr>
        <a:xfrm>
          <a:off x="226367" y="607025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668788"/>
                <a:satOff val="-834"/>
                <a:lumOff val="196"/>
                <a:alphaOff val="0"/>
                <a:shade val="51000"/>
                <a:satMod val="130000"/>
              </a:schemeClr>
            </a:gs>
            <a:gs pos="80000">
              <a:schemeClr val="accent2">
                <a:hueOff val="668788"/>
                <a:satOff val="-834"/>
                <a:lumOff val="196"/>
                <a:alphaOff val="0"/>
                <a:shade val="93000"/>
                <a:satMod val="130000"/>
              </a:schemeClr>
            </a:gs>
            <a:gs pos="100000">
              <a:schemeClr val="accent2">
                <a:hueOff val="668788"/>
                <a:satOff val="-834"/>
                <a:lumOff val="19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ORCHIDEJE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607025"/>
        <a:ext cx="3082617" cy="503247"/>
      </dsp:txXfrm>
    </dsp:sp>
    <dsp:sp modelId="{A33B1D17-D2D7-4EDD-9FFF-A3388A5D0ED4}">
      <dsp:nvSpPr>
        <dsp:cNvPr id="0" name=""/>
        <dsp:cNvSpPr/>
      </dsp:nvSpPr>
      <dsp:spPr>
        <a:xfrm>
          <a:off x="226367" y="1180727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1337577"/>
                <a:satOff val="-1668"/>
                <a:lumOff val="392"/>
                <a:alphaOff val="0"/>
                <a:shade val="51000"/>
                <a:satMod val="130000"/>
              </a:schemeClr>
            </a:gs>
            <a:gs pos="80000">
              <a:schemeClr val="accent2">
                <a:hueOff val="1337577"/>
                <a:satOff val="-1668"/>
                <a:lumOff val="392"/>
                <a:alphaOff val="0"/>
                <a:shade val="93000"/>
                <a:satMod val="130000"/>
              </a:schemeClr>
            </a:gs>
            <a:gs pos="100000">
              <a:schemeClr val="accent2">
                <a:hueOff val="1337577"/>
                <a:satOff val="-1668"/>
                <a:lumOff val="39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VYSOKÉ TRAVINY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1180727"/>
        <a:ext cx="3082617" cy="503247"/>
      </dsp:txXfrm>
    </dsp:sp>
    <dsp:sp modelId="{E69C7BB6-6AAA-4164-AEFD-0366AC49428D}">
      <dsp:nvSpPr>
        <dsp:cNvPr id="0" name=""/>
        <dsp:cNvSpPr/>
      </dsp:nvSpPr>
      <dsp:spPr>
        <a:xfrm>
          <a:off x="226367" y="1724506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2006365"/>
                <a:satOff val="-2502"/>
                <a:lumOff val="588"/>
                <a:alphaOff val="0"/>
                <a:shade val="51000"/>
                <a:satMod val="130000"/>
              </a:schemeClr>
            </a:gs>
            <a:gs pos="80000">
              <a:schemeClr val="accent2">
                <a:hueOff val="2006365"/>
                <a:satOff val="-2502"/>
                <a:lumOff val="588"/>
                <a:alphaOff val="0"/>
                <a:shade val="93000"/>
                <a:satMod val="130000"/>
              </a:schemeClr>
            </a:gs>
            <a:gs pos="100000">
              <a:schemeClr val="accent2">
                <a:hueOff val="2006365"/>
                <a:satOff val="-2502"/>
                <a:lumOff val="58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BAVLNÍK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1724506"/>
        <a:ext cx="3082617" cy="503247"/>
      </dsp:txXfrm>
    </dsp:sp>
    <dsp:sp modelId="{C27AEF05-20E6-4C8E-B251-97EF9D883C28}">
      <dsp:nvSpPr>
        <dsp:cNvPr id="0" name=""/>
        <dsp:cNvSpPr/>
      </dsp:nvSpPr>
      <dsp:spPr>
        <a:xfrm>
          <a:off x="226367" y="2298208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2675154"/>
                <a:satOff val="-3337"/>
                <a:lumOff val="785"/>
                <a:alphaOff val="0"/>
                <a:shade val="51000"/>
                <a:satMod val="130000"/>
              </a:schemeClr>
            </a:gs>
            <a:gs pos="80000">
              <a:schemeClr val="accent2">
                <a:hueOff val="2675154"/>
                <a:satOff val="-3337"/>
                <a:lumOff val="785"/>
                <a:alphaOff val="0"/>
                <a:shade val="93000"/>
                <a:satMod val="130000"/>
              </a:schemeClr>
            </a:gs>
            <a:gs pos="100000">
              <a:schemeClr val="accent2">
                <a:hueOff val="2675154"/>
                <a:satOff val="-3337"/>
                <a:lumOff val="78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PODZEMNICE OLEJNÁ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2298208"/>
        <a:ext cx="3082617" cy="503247"/>
      </dsp:txXfrm>
    </dsp:sp>
    <dsp:sp modelId="{40F10FF1-3B9F-46E9-9AF0-A360CE444BA9}">
      <dsp:nvSpPr>
        <dsp:cNvPr id="0" name=""/>
        <dsp:cNvSpPr/>
      </dsp:nvSpPr>
      <dsp:spPr>
        <a:xfrm>
          <a:off x="226367" y="2871910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3343942"/>
                <a:satOff val="-4171"/>
                <a:lumOff val="981"/>
                <a:alphaOff val="0"/>
                <a:shade val="51000"/>
                <a:satMod val="130000"/>
              </a:schemeClr>
            </a:gs>
            <a:gs pos="80000">
              <a:schemeClr val="accent2">
                <a:hueOff val="3343942"/>
                <a:satOff val="-4171"/>
                <a:lumOff val="981"/>
                <a:alphaOff val="0"/>
                <a:shade val="93000"/>
                <a:satMod val="130000"/>
              </a:schemeClr>
            </a:gs>
            <a:gs pos="100000">
              <a:schemeClr val="accent2">
                <a:hueOff val="3343942"/>
                <a:satOff val="-4171"/>
                <a:lumOff val="981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KAKTUSY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2871910"/>
        <a:ext cx="3082617" cy="503247"/>
      </dsp:txXfrm>
    </dsp:sp>
    <dsp:sp modelId="{D43C77DE-BFEC-4C62-B6A8-4EA3EE3B1BC5}">
      <dsp:nvSpPr>
        <dsp:cNvPr id="0" name=""/>
        <dsp:cNvSpPr/>
      </dsp:nvSpPr>
      <dsp:spPr>
        <a:xfrm>
          <a:off x="226367" y="3445612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4012731"/>
                <a:satOff val="-5005"/>
                <a:lumOff val="1177"/>
                <a:alphaOff val="0"/>
                <a:shade val="51000"/>
                <a:satMod val="130000"/>
              </a:schemeClr>
            </a:gs>
            <a:gs pos="80000">
              <a:schemeClr val="accent2">
                <a:hueOff val="4012731"/>
                <a:satOff val="-5005"/>
                <a:lumOff val="1177"/>
                <a:alphaOff val="0"/>
                <a:shade val="93000"/>
                <a:satMod val="130000"/>
              </a:schemeClr>
            </a:gs>
            <a:gs pos="100000">
              <a:schemeClr val="accent2">
                <a:hueOff val="4012731"/>
                <a:satOff val="-5005"/>
                <a:lumOff val="1177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BAOBAB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3445612"/>
        <a:ext cx="3082617" cy="503247"/>
      </dsp:txXfrm>
    </dsp:sp>
    <dsp:sp modelId="{68B7BB33-E0E1-48C5-9530-2F8E010330B2}">
      <dsp:nvSpPr>
        <dsp:cNvPr id="0" name=""/>
        <dsp:cNvSpPr/>
      </dsp:nvSpPr>
      <dsp:spPr>
        <a:xfrm>
          <a:off x="226367" y="4019315"/>
          <a:ext cx="3585864" cy="503247"/>
        </a:xfrm>
        <a:prstGeom prst="chevron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shade val="51000"/>
                <a:satMod val="130000"/>
              </a:schemeClr>
            </a:gs>
            <a:gs pos="80000">
              <a:schemeClr val="accent2">
                <a:hueOff val="4681519"/>
                <a:satOff val="-5839"/>
                <a:lumOff val="1373"/>
                <a:alphaOff val="0"/>
                <a:shade val="93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12700" rIns="0" bIns="127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smtClean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cs typeface="Arial" pitchFamily="34" charset="0"/>
            </a:rPr>
            <a:t>TUČNOLISTÉ ROSTLINY</a:t>
          </a:r>
          <a:endParaRPr lang="cs-CZ" sz="2000" b="1" kern="1200">
            <a:solidFill>
              <a:schemeClr val="tx1">
                <a:lumMod val="85000"/>
                <a:lumOff val="15000"/>
              </a:schemeClr>
            </a:solidFill>
            <a:latin typeface="Arial" pitchFamily="34" charset="0"/>
            <a:cs typeface="Arial" pitchFamily="34" charset="0"/>
          </a:endParaRPr>
        </a:p>
      </dsp:txBody>
      <dsp:txXfrm>
        <a:off x="477991" y="4019315"/>
        <a:ext cx="3082617" cy="50324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7">
  <dgm:title val=""/>
  <dgm:desc val=""/>
  <dgm:catLst>
    <dgm:cat type="3D" pri="11700"/>
  </dgm:catLst>
  <dgm:scene3d>
    <a:camera prst="perspectiveLeft" zoom="91000"/>
    <a:lightRig rig="threePt" dir="t">
      <a:rot lat="0" lon="0" rev="20640000"/>
    </a:lightRig>
  </dgm:scene3d>
  <dgm:styleLbl name="node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threePt" dir="t"/>
    </dgm:scene3d>
    <dgm:sp3d extrusionH="50600" prstMaterial="clear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threePt" dir="t"/>
    </dgm:scene3d>
    <dgm:sp3d extrusionH="50600" prstMaterial="metal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 z="572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11800" extrusionH="10600" prstMaterial="plastic">
      <a:bevelT w="101600" h="8600" prst="relaxedInset"/>
      <a:bevelB w="8600" h="8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sp3d z="106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sp3d z="-2118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0000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threePt" dir="t"/>
    </dgm:scene3d>
    <dgm:sp3d extrusionH="50600" prstMaterial="plastic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threePt" dir="t"/>
    </dgm:scene3d>
    <dgm:sp3d z="-110000">
      <a:bevelT w="40600" h="2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threePt" dir="t"/>
    </dgm:scene3d>
    <dgm:sp3d z="-110000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50600">
      <a:bevelT w="101600" h="80600"/>
      <a:bevelB w="80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50600">
      <a:bevelT w="101600" h="806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61800" extrusionH="10600" prstMaterial="matte">
      <a:bevelT w="90600" h="18600" prst="softRound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61800" extrusionH="10600" contourW="3000">
      <a:bevelT w="48600" h="8600" prst="softRound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50600" contourW="3000">
      <a:bevelT w="101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61800" extrusionH="10600" contourW="3000">
      <a:bevelT w="48600" h="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57200" extrusionH="600" contourW="3000">
      <a:bevelT w="48600" h="18600" prst="relaxedInset"/>
      <a:bevelB w="48600" h="8600" prst="relaxedInset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61800" extrusionH="600" contourW="3000">
      <a:bevelT w="48600" h="18600" prst="relaxedInset"/>
      <a:bevelB w="48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50600">
      <a:bevelT w="80600" h="80600" prst="relaxedInset"/>
      <a:bevelB w="80600" h="80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57200" extrusionH="600" contourW="3000" prstMaterial="plastic">
      <a:bevelT w="80600" h="18600" prst="relaxedInset"/>
      <a:bevelB w="80600" h="8600" prst="relaxedInse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36A156-551B-4056-A6CF-6BD2B1D25D0E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9C206-2D85-4BE3-8EBD-17CEFEE9E34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974650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078C82-05FF-4C68-B6AC-FFA4B64D97EB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F68BFD-44BA-4489-A752-641E897848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673671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85A6D9-415F-4AC7-855A-19C05638236E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36587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EC1C1F-FFD8-4EDA-8E0D-D45402C7B401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46200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CD903-C558-4B05-A419-B851DE2EC4AF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796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0CC473-2449-4200-9102-E22F24B58C49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8697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37B32B-34A9-4B0D-B109-8AC6976A52A3}" type="datetime1">
              <a:rPr lang="cs-CZ" smtClean="0"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7972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82A082-0D85-4F01-A149-729F49EFA5B2}" type="datetime1">
              <a:rPr lang="cs-CZ" smtClean="0"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43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FC42DF-C05D-4741-B3AE-D35922DF2AB3}" type="datetime1">
              <a:rPr lang="cs-CZ" smtClean="0"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7819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2E3722-58C5-43F4-9497-AAF9DAA8EE2F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19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AF0D6-EC0F-4DD0-907C-DDE4FBEB34A3}" type="datetime1">
              <a:rPr lang="cs-CZ" smtClean="0"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23056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4996D2-3A5E-4AED-B10A-42261E43A7B9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7524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61E221-7F5D-4F0A-BBDC-FEFAD20A2A11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0012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57602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1252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62636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8959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65087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6724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027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186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048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8425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562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Nadpis, text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FAB0A0CF-EDB6-4D22-8555-D55B02FBF16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9295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E193954D-5C9B-40D8-9DDA-63079C7BDC5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0333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75679-91FC-48CF-8AB8-AC030766C350}" type="datetime1">
              <a:rPr lang="cs-CZ" smtClean="0"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Lucie Kováčová.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C5645-6D33-4EA7-957D-10B7CEDCBEF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072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0E6A37-B12A-4237-A20B-63422E6E808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0B5F4E-248D-4216-899E-A744093261C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92828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5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4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diagramLayout" Target="../diagrams/layout5.xml"/><Relationship Id="rId7" Type="http://schemas.openxmlformats.org/officeDocument/2006/relationships/image" Target="../media/image8.pn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10" Type="http://schemas.openxmlformats.org/officeDocument/2006/relationships/image" Target="../media/image11.png"/><Relationship Id="rId4" Type="http://schemas.openxmlformats.org/officeDocument/2006/relationships/diagramQuickStyle" Target="../diagrams/quickStyle5.xml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9.xml"/><Relationship Id="rId3" Type="http://schemas.openxmlformats.org/officeDocument/2006/relationships/diagramLayout" Target="../diagrams/layout8.xml"/><Relationship Id="rId7" Type="http://schemas.openxmlformats.org/officeDocument/2006/relationships/diagramData" Target="../diagrams/data9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8.xml"/><Relationship Id="rId11" Type="http://schemas.microsoft.com/office/2007/relationships/diagramDrawing" Target="../diagrams/drawing9.xml"/><Relationship Id="rId5" Type="http://schemas.openxmlformats.org/officeDocument/2006/relationships/diagramColors" Target="../diagrams/colors8.xml"/><Relationship Id="rId10" Type="http://schemas.openxmlformats.org/officeDocument/2006/relationships/diagramColors" Target="../diagrams/colors9.xml"/><Relationship Id="rId4" Type="http://schemas.openxmlformats.org/officeDocument/2006/relationships/diagramQuickStyle" Target="../diagrams/quickStyle8.xml"/><Relationship Id="rId9" Type="http://schemas.openxmlformats.org/officeDocument/2006/relationships/diagramQuickStyle" Target="../diagrams/quickStyle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travelguide247.blogspot.cz/2011/12/womb-of-mankind-lake-titikaka-in.html" TargetMode="External"/><Relationship Id="rId2" Type="http://schemas.openxmlformats.org/officeDocument/2006/relationships/hyperlink" Target="http://www.kompas.estranky.cz/clanky/clanky---afrika/zemepisne-rekordy-afrika-vodstvo-podnebi.html" TargetMode="External"/><Relationship Id="rId1" Type="http://schemas.openxmlformats.org/officeDocument/2006/relationships/slideLayout" Target="../slideLayouts/slideLayout15.xml"/><Relationship Id="rId5" Type="http://schemas.openxmlformats.org/officeDocument/2006/relationships/hyperlink" Target="http://www.microsoft.com/" TargetMode="External"/><Relationship Id="rId4" Type="http://schemas.openxmlformats.org/officeDocument/2006/relationships/hyperlink" Target="http://www.srdceafriky.cz/images/fotoalbum/cad/ipage00014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 descr="Logolink_projekt_2011 v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333375"/>
            <a:ext cx="6091237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Obdélník 5"/>
          <p:cNvSpPr>
            <a:spLocks noChangeArrowheads="1"/>
          </p:cNvSpPr>
          <p:nvPr/>
        </p:nvSpPr>
        <p:spPr bwMode="auto">
          <a:xfrm>
            <a:off x="179388" y="1844675"/>
            <a:ext cx="8640762" cy="4093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b="1" dirty="0">
                <a:latin typeface="Calibri" pitchFamily="34" charset="0"/>
              </a:rPr>
              <a:t>EU peníze školám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Základní škola Čachovice a Mateřská škola Struhy, Komenského 96,</a:t>
            </a:r>
          </a:p>
          <a:p>
            <a:pPr algn="ctr"/>
            <a:r>
              <a:rPr lang="cs-CZ" sz="2000" b="1" i="1" dirty="0">
                <a:latin typeface="Calibri" pitchFamily="34" charset="0"/>
              </a:rPr>
              <a:t> příspěvková organizace</a:t>
            </a:r>
          </a:p>
          <a:p>
            <a:endParaRPr lang="cs-CZ" b="1" dirty="0">
              <a:latin typeface="Calibri" pitchFamily="34" charset="0"/>
            </a:endParaRPr>
          </a:p>
          <a:p>
            <a:endParaRPr lang="cs-CZ" b="1" dirty="0">
              <a:latin typeface="Calibri" pitchFamily="34" charset="0"/>
            </a:endParaRPr>
          </a:p>
          <a:p>
            <a:endParaRPr lang="cs-CZ" sz="2000" b="1" dirty="0">
              <a:latin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</a:rPr>
              <a:t>Označení:  VY_32_INOVACE_233_PR5</a:t>
            </a:r>
            <a:r>
              <a:rPr lang="cs-CZ" sz="2000" dirty="0">
                <a:latin typeface="Calibri" pitchFamily="34" charset="0"/>
              </a:rPr>
              <a:t>	</a:t>
            </a:r>
          </a:p>
          <a:p>
            <a:r>
              <a:rPr lang="cs-CZ" sz="2000" b="1" dirty="0">
                <a:latin typeface="Calibri" pitchFamily="34" charset="0"/>
              </a:rPr>
              <a:t>Předmět</a:t>
            </a:r>
            <a:r>
              <a:rPr lang="cs-CZ" sz="2000" b="1" dirty="0" smtClean="0">
                <a:latin typeface="Calibri" pitchFamily="34" charset="0"/>
              </a:rPr>
              <a:t>:  Přírodověda</a:t>
            </a:r>
            <a:endParaRPr lang="cs-CZ" sz="2000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Ročník: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>
                <a:latin typeface="Calibri" pitchFamily="34" charset="0"/>
              </a:rPr>
              <a:t>5</a:t>
            </a:r>
            <a:r>
              <a:rPr lang="cs-CZ" sz="2000" b="1" dirty="0" smtClean="0">
                <a:latin typeface="Calibri" pitchFamily="34" charset="0"/>
              </a:rPr>
              <a:t>.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Téma: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Podnebné pásy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Název:	</a:t>
            </a:r>
            <a:r>
              <a:rPr lang="cs-CZ" sz="2000" b="1" dirty="0" smtClean="0">
                <a:latin typeface="Calibri" pitchFamily="34" charset="0"/>
              </a:rPr>
              <a:t>Tropický </a:t>
            </a:r>
            <a:endParaRPr lang="cs-CZ" sz="2000" b="1" dirty="0" smtClean="0">
              <a:latin typeface="Calibri" pitchFamily="34" charset="0"/>
            </a:endParaRPr>
          </a:p>
          <a:p>
            <a:r>
              <a:rPr lang="cs-CZ" sz="2000" b="1" dirty="0" smtClean="0">
                <a:latin typeface="Calibri" pitchFamily="34" charset="0"/>
              </a:rPr>
              <a:t>Autor</a:t>
            </a:r>
            <a:r>
              <a:rPr lang="cs-CZ" sz="2000" b="1" dirty="0">
                <a:latin typeface="Calibri" pitchFamily="34" charset="0"/>
              </a:rPr>
              <a:t>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Lucie Kováčová</a:t>
            </a:r>
            <a:endParaRPr lang="cs-CZ" sz="2000" b="1" dirty="0">
              <a:latin typeface="Calibri" pitchFamily="34" charset="0"/>
            </a:endParaRPr>
          </a:p>
          <a:p>
            <a:r>
              <a:rPr lang="cs-CZ" sz="2000" b="1" dirty="0">
                <a:latin typeface="Calibri" pitchFamily="34" charset="0"/>
              </a:rPr>
              <a:t>Popis:</a:t>
            </a:r>
            <a:r>
              <a:rPr lang="cs-CZ" sz="2000" dirty="0">
                <a:latin typeface="Calibri" pitchFamily="34" charset="0"/>
              </a:rPr>
              <a:t>	</a:t>
            </a:r>
            <a:r>
              <a:rPr lang="cs-CZ" sz="2000" b="1" dirty="0" smtClean="0">
                <a:latin typeface="Calibri" pitchFamily="34" charset="0"/>
              </a:rPr>
              <a:t>Výukový materiál – doplňující informace k učebnici</a:t>
            </a:r>
            <a:endParaRPr lang="cs-CZ" sz="2000" b="1" dirty="0">
              <a:latin typeface="Calibri" pitchFamily="34" charset="0"/>
            </a:endParaRPr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093296"/>
            <a:ext cx="6147000" cy="84573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1394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37479" y="476672"/>
            <a:ext cx="171803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2800" b="1" cap="none" spc="0" dirty="0" smtClean="0">
                <a:ln w="12700">
                  <a:solidFill>
                    <a:schemeClr val="tx1"/>
                  </a:solidFill>
                  <a:prstDash val="solid"/>
                </a:ln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Metodika:</a:t>
            </a:r>
            <a:endParaRPr lang="cs-CZ" sz="2800" b="1" cap="none" spc="0" dirty="0">
              <a:ln w="12700">
                <a:solidFill>
                  <a:schemeClr val="tx1"/>
                </a:solidFill>
                <a:prstDash val="solid"/>
              </a:ln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96496" y="566124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37479" y="1484784"/>
            <a:ext cx="7018897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Prezentace slouží jako učební materiál k doplnění učiva z učebnice. Žáci se seznamují s daným tématem, aktivně pracují </a:t>
            </a:r>
            <a:br>
              <a:rPr lang="cs-CZ" sz="2000" dirty="0" smtClean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s mapou i internetem, při vyhledávání informací.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Animace je nastavena tak, že při kliknutí se objeví správné odpovědi.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Prezentaci lze využít jako samostatnou práci i jako práci dvojic či skupin.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03835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Grp="1" noChangeArrowheads="1"/>
          </p:cNvSpPr>
          <p:nvPr>
            <p:ph type="title"/>
          </p:nvPr>
        </p:nvSpPr>
        <p:spPr>
          <a:xfrm>
            <a:off x="611188" y="1773238"/>
            <a:ext cx="8229600" cy="1143000"/>
          </a:xfrm>
        </p:spPr>
        <p:txBody>
          <a:bodyPr/>
          <a:lstStyle/>
          <a:p>
            <a:r>
              <a:rPr lang="cs-CZ" sz="4000"/>
              <a:t>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74" r="16769"/>
          <a:stretch/>
        </p:blipFill>
        <p:spPr bwMode="auto">
          <a:xfrm>
            <a:off x="395536" y="692696"/>
            <a:ext cx="4536504" cy="5544616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4" name="WordArt 6"/>
          <p:cNvSpPr>
            <a:spLocks noChangeArrowheads="1" noChangeShapeType="1" noTextEdit="1"/>
          </p:cNvSpPr>
          <p:nvPr/>
        </p:nvSpPr>
        <p:spPr bwMode="auto">
          <a:xfrm>
            <a:off x="899592" y="548680"/>
            <a:ext cx="7559675" cy="1833562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b="1" i="1" kern="10" dirty="0">
                <a:ln w="19050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latin typeface="Comic Sans MS"/>
              </a:rPr>
              <a:t>TROPICKÝ PODNEBNÝ PÁS</a:t>
            </a: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312267" y="6093296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907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4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4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4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 noChangeArrowheads="1"/>
          </p:cNvSpPr>
          <p:nvPr>
            <p:ph type="title"/>
          </p:nvPr>
        </p:nvSpPr>
        <p:spPr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b="1" dirty="0">
                <a:latin typeface="Andalus" pitchFamily="18" charset="-78"/>
                <a:cs typeface="Andalus" pitchFamily="18" charset="-78"/>
              </a:rPr>
              <a:t>CHARAKTERISTIKA  A KRAJINA</a:t>
            </a:r>
          </a:p>
        </p:txBody>
      </p:sp>
      <p:sp>
        <p:nvSpPr>
          <p:cNvPr id="61447" name="AutoShape 7" descr="Z"/>
          <p:cNvSpPr>
            <a:spLocks noChangeAspect="1" noChangeArrowheads="1"/>
          </p:cNvSpPr>
          <p:nvPr/>
        </p:nvSpPr>
        <p:spPr bwMode="auto">
          <a:xfrm>
            <a:off x="155575" y="46038"/>
            <a:ext cx="1676400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61448" name="Picture 8" descr="imagesCAZR4X4Z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26869" y="1660525"/>
            <a:ext cx="3043237" cy="227965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1450" name="AutoShape 10" descr="Z"/>
          <p:cNvSpPr>
            <a:spLocks noChangeAspect="1" noChangeArrowheads="1"/>
          </p:cNvSpPr>
          <p:nvPr/>
        </p:nvSpPr>
        <p:spPr bwMode="auto">
          <a:xfrm>
            <a:off x="3733800" y="2800350"/>
            <a:ext cx="1676400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/>
          </a:p>
        </p:txBody>
      </p:sp>
      <p:pic>
        <p:nvPicPr>
          <p:cNvPr id="61451" name="Picture 11" descr="imagesCA300VC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275" y="4268788"/>
            <a:ext cx="3241675" cy="2205037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52" name="Picture 12" descr="untitled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4221163"/>
            <a:ext cx="2859088" cy="225266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53" name="WordArt 13"/>
          <p:cNvSpPr>
            <a:spLocks noChangeArrowheads="1" noChangeShapeType="1" noTextEdit="1"/>
          </p:cNvSpPr>
          <p:nvPr/>
        </p:nvSpPr>
        <p:spPr bwMode="auto">
          <a:xfrm>
            <a:off x="6948488" y="3141663"/>
            <a:ext cx="1762125" cy="6477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9900"/>
                </a:solidFill>
                <a:latin typeface="Arial Black"/>
              </a:rPr>
              <a:t>POUŠŤ</a:t>
            </a:r>
          </a:p>
        </p:txBody>
      </p:sp>
      <p:sp>
        <p:nvSpPr>
          <p:cNvPr id="61454" name="WordArt 14"/>
          <p:cNvSpPr>
            <a:spLocks noChangeArrowheads="1" noChangeShapeType="1" noTextEdit="1"/>
          </p:cNvSpPr>
          <p:nvPr/>
        </p:nvSpPr>
        <p:spPr bwMode="auto">
          <a:xfrm rot="-1488852">
            <a:off x="5435600" y="4365625"/>
            <a:ext cx="1762125" cy="6477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6600"/>
                </a:solidFill>
                <a:latin typeface="Arial Black"/>
              </a:rPr>
              <a:t>SAVANA</a:t>
            </a:r>
          </a:p>
        </p:txBody>
      </p:sp>
      <p:sp>
        <p:nvSpPr>
          <p:cNvPr id="61455" name="WordArt 15"/>
          <p:cNvSpPr>
            <a:spLocks noChangeArrowheads="1" noChangeShapeType="1" noTextEdit="1"/>
          </p:cNvSpPr>
          <p:nvPr/>
        </p:nvSpPr>
        <p:spPr bwMode="auto">
          <a:xfrm rot="1533598">
            <a:off x="1095375" y="5602288"/>
            <a:ext cx="2160588" cy="647700"/>
          </a:xfrm>
          <a:prstGeom prst="rect">
            <a:avLst/>
          </a:prstGeom>
          <a:extLst>
            <a:ext uri="{AF507438-7753-43E0-B8FC-AC1667EBCBE1}">
              <a14:hiddenEffects xmlns:a14="http://schemas.microsoft.com/office/drawing/2010/main">
                <a:effectLst/>
              </a14:hiddenEffects>
            </a:ext>
          </a:extLst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/>
            <a:r>
              <a:rPr lang="cs-CZ" sz="3600" kern="10" dirty="0">
                <a:ln w="95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339966"/>
                </a:solidFill>
                <a:latin typeface="Arial Black"/>
              </a:rPr>
              <a:t>DEŠTNÝ PRALES</a:t>
            </a:r>
          </a:p>
        </p:txBody>
      </p:sp>
      <p:sp>
        <p:nvSpPr>
          <p:cNvPr id="61444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b="1" dirty="0">
                <a:latin typeface="Andalus" pitchFamily="18" charset="-78"/>
                <a:cs typeface="Andalus" pitchFamily="18" charset="-78"/>
              </a:rPr>
              <a:t>Tropický podnebný pás se rozkládá mezi obratníkem Raka a Kozoroha</a:t>
            </a:r>
          </a:p>
          <a:p>
            <a:r>
              <a:rPr lang="cs-CZ" sz="3600" b="1" dirty="0">
                <a:latin typeface="Andalus" pitchFamily="18" charset="-78"/>
                <a:cs typeface="Andalus" pitchFamily="18" charset="-78"/>
              </a:rPr>
              <a:t>Nejteplejší podne</a:t>
            </a:r>
            <a:r>
              <a:rPr lang="cs-CZ" sz="3600" b="1" dirty="0">
                <a:solidFill>
                  <a:srgbClr val="FFFF00"/>
                </a:solidFill>
                <a:latin typeface="Andalus" pitchFamily="18" charset="-78"/>
                <a:cs typeface="Andalus" pitchFamily="18" charset="-78"/>
              </a:rPr>
              <a:t>bný pás</a:t>
            </a:r>
          </a:p>
          <a:p>
            <a:endParaRPr lang="cs-CZ" sz="2800" dirty="0"/>
          </a:p>
        </p:txBody>
      </p:sp>
      <p:sp>
        <p:nvSpPr>
          <p:cNvPr id="12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1975" y="6148155"/>
            <a:ext cx="6147000" cy="107247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Lucie Kováčová.</a:t>
            </a:r>
          </a:p>
          <a:p>
            <a:r>
              <a:rPr lang="cs-CZ" i="1" dirty="0">
                <a:solidFill>
                  <a:schemeClr val="tx1"/>
                </a:solidFill>
              </a:rPr>
              <a:t>Financované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9287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1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4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61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1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4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3250"/>
                                        <p:tgtEl>
                                          <p:spTgt spid="614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14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61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14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614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614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42" grpId="0" animBg="1"/>
      <p:bldP spid="61453" grpId="0"/>
      <p:bldP spid="61454" grpId="0"/>
      <p:bldP spid="61455" grpId="0"/>
      <p:bldP spid="6144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81" name="Rectangle 9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b="1" dirty="0">
                <a:latin typeface="Andalus" pitchFamily="18" charset="-78"/>
                <a:cs typeface="Andalus" pitchFamily="18" charset="-78"/>
              </a:rPr>
              <a:t>JIŽNÍ AMERIKA</a:t>
            </a:r>
          </a:p>
          <a:p>
            <a:pPr>
              <a:lnSpc>
                <a:spcPct val="90000"/>
              </a:lnSpc>
            </a:pPr>
            <a:r>
              <a:rPr lang="cs-CZ" b="1" dirty="0">
                <a:latin typeface="Andalus" pitchFamily="18" charset="-78"/>
                <a:cs typeface="Andalus" pitchFamily="18" charset="-78"/>
              </a:rPr>
              <a:t>STŘEDNÍ AFRIKA</a:t>
            </a:r>
          </a:p>
          <a:p>
            <a:pPr>
              <a:lnSpc>
                <a:spcPct val="90000"/>
              </a:lnSpc>
            </a:pPr>
            <a:endParaRPr lang="cs-CZ" sz="2000" dirty="0"/>
          </a:p>
        </p:txBody>
      </p:sp>
      <p:sp>
        <p:nvSpPr>
          <p:cNvPr id="28685" name="Rectangle 13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b="1" dirty="0">
                <a:latin typeface="Andalus" pitchFamily="18" charset="-78"/>
                <a:cs typeface="Andalus" pitchFamily="18" charset="-78"/>
              </a:rPr>
              <a:t>JIH ASIE</a:t>
            </a:r>
          </a:p>
          <a:p>
            <a:r>
              <a:rPr lang="cs-CZ" b="1" dirty="0">
                <a:latin typeface="Andalus" pitchFamily="18" charset="-78"/>
                <a:cs typeface="Andalus" pitchFamily="18" charset="-78"/>
              </a:rPr>
              <a:t>SEVER </a:t>
            </a:r>
            <a:r>
              <a:rPr lang="cs-CZ" b="1" dirty="0" smtClean="0">
                <a:latin typeface="Andalus" pitchFamily="18" charset="-78"/>
                <a:cs typeface="Andalus" pitchFamily="18" charset="-78"/>
              </a:rPr>
              <a:t> AUSTRÁLIE</a:t>
            </a:r>
            <a:endParaRPr lang="cs-CZ" b="1" dirty="0">
              <a:latin typeface="Andalus" pitchFamily="18" charset="-78"/>
              <a:cs typeface="Andalus" pitchFamily="18" charset="-78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28684" name="Picture 12" descr="imuni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2852738"/>
            <a:ext cx="7127875" cy="36258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631898" y="260648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ndalus" pitchFamily="18" charset="-78"/>
                <a:cs typeface="Andalus" pitchFamily="18" charset="-78"/>
              </a:rPr>
              <a:t>SVĚTADÍLY</a:t>
            </a:r>
            <a:endParaRPr lang="cs-CZ" b="1" dirty="0">
              <a:latin typeface="Andalus" pitchFamily="18" charset="-78"/>
              <a:cs typeface="Andalus" pitchFamily="18" charset="-78"/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49325" y="6165304"/>
            <a:ext cx="6147000" cy="1072476"/>
          </a:xfrm>
        </p:spPr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Autorem materiálu a všech jeho částí, není-li uvedeno jinak, je Lucie Kováčová.</a:t>
            </a:r>
          </a:p>
          <a:p>
            <a:r>
              <a:rPr lang="cs-CZ" i="1" dirty="0">
                <a:solidFill>
                  <a:schemeClr val="tx1"/>
                </a:solidFill>
              </a:rPr>
              <a:t>Financované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20736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86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868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86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86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4000"/>
                                        <p:tgtEl>
                                          <p:spTgt spid="2868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400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0" fill="hold"/>
                                        <p:tgtEl>
                                          <p:spTgt spid="28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442417" y="1700808"/>
            <a:ext cx="4038600" cy="452596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MEXIKO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KOSTARIKA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PANAMA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GUATEMALA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KUBA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JAMAJKA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KOLUMBIE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VENEZUELA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EKVÁDOR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PERU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BRAZÍLIE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EGYPT</a:t>
            </a:r>
          </a:p>
          <a:p>
            <a:pPr>
              <a:lnSpc>
                <a:spcPct val="9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SEVER.TERITORIUM </a:t>
            </a:r>
            <a:r>
              <a:rPr lang="cs-CZ" sz="2000" b="1" dirty="0" smtClean="0">
                <a:solidFill>
                  <a:srgbClr val="0070C0"/>
                </a:solidFill>
              </a:rPr>
              <a:t>AUSTRÁLIE</a:t>
            </a:r>
            <a:endParaRPr lang="cs-CZ" sz="2000" b="1" dirty="0"/>
          </a:p>
        </p:txBody>
      </p:sp>
      <p:sp>
        <p:nvSpPr>
          <p:cNvPr id="32779" name="Rectangle 11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BOLÍVIE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SAUDSKÁ ARÁBIE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INDIE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THAJSKO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INDONÉSIE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FILIPÍNY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VIETNAM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NIGÉRIE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ANGOLA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TANZÁNIE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ETIOPIE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SENEGAL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KAPVERDSKÉ OSTROVY</a:t>
            </a:r>
          </a:p>
          <a:p>
            <a:pPr>
              <a:lnSpc>
                <a:spcPct val="80000"/>
              </a:lnSpc>
            </a:pPr>
            <a:r>
              <a:rPr lang="cs-CZ" sz="2000" b="1" dirty="0">
                <a:solidFill>
                  <a:srgbClr val="0070C0"/>
                </a:solidFill>
              </a:rPr>
              <a:t>PAPUA-NOVÁ GUIENA</a:t>
            </a:r>
          </a:p>
          <a:p>
            <a:pPr marL="0" indent="0">
              <a:lnSpc>
                <a:spcPct val="80000"/>
              </a:lnSpc>
              <a:buNone/>
            </a:pPr>
            <a:endParaRPr lang="cs-CZ" sz="2000" b="1" dirty="0"/>
          </a:p>
        </p:txBody>
      </p:sp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SVĚTADÍLY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 rot="1293744">
            <a:off x="6806899" y="601309"/>
            <a:ext cx="2158113" cy="1384995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Pracuj </a:t>
            </a:r>
          </a:p>
          <a:p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 atlasem </a:t>
            </a:r>
            <a:b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</a:rPr>
              <a:t>světa</a:t>
            </a:r>
            <a:endParaRPr lang="cs-CZ" sz="2800" b="1" dirty="0">
              <a:solidFill>
                <a:srgbClr val="FFFF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38955" y="602128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8924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37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8" dur="3000"/>
                                        <p:tgtEl>
                                          <p:spTgt spid="327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3000"/>
                                        <p:tgtEl>
                                          <p:spTgt spid="3277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3000"/>
                                        <p:tgtEl>
                                          <p:spTgt spid="3277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2000"/>
                                        <p:tgtEl>
                                          <p:spTgt spid="3277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2000"/>
                                        <p:tgtEl>
                                          <p:spTgt spid="3277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2000"/>
                                        <p:tgtEl>
                                          <p:spTgt spid="3277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2000"/>
                                        <p:tgtEl>
                                          <p:spTgt spid="3277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3" dur="2000"/>
                                        <p:tgtEl>
                                          <p:spTgt spid="3277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8" dur="2000"/>
                                        <p:tgtEl>
                                          <p:spTgt spid="3277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3" dur="2000"/>
                                        <p:tgtEl>
                                          <p:spTgt spid="3277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8" dur="2000"/>
                                        <p:tgtEl>
                                          <p:spTgt spid="3277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2000"/>
                                        <p:tgtEl>
                                          <p:spTgt spid="3277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2000"/>
                                        <p:tgtEl>
                                          <p:spTgt spid="3277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3" dur="2000"/>
                                        <p:tgtEl>
                                          <p:spTgt spid="327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8" dur="2000"/>
                                        <p:tgtEl>
                                          <p:spTgt spid="327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3" dur="2000"/>
                                        <p:tgtEl>
                                          <p:spTgt spid="327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8" dur="2000"/>
                                        <p:tgtEl>
                                          <p:spTgt spid="327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3" dur="2000"/>
                                        <p:tgtEl>
                                          <p:spTgt spid="327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8" dur="2000"/>
                                        <p:tgtEl>
                                          <p:spTgt spid="327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3" dur="2000"/>
                                        <p:tgtEl>
                                          <p:spTgt spid="327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8" dur="2000"/>
                                        <p:tgtEl>
                                          <p:spTgt spid="327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3" dur="2000"/>
                                        <p:tgtEl>
                                          <p:spTgt spid="3277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8" dur="2000"/>
                                        <p:tgtEl>
                                          <p:spTgt spid="3277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3" dur="2000"/>
                                        <p:tgtEl>
                                          <p:spTgt spid="3277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8" dur="2000"/>
                                        <p:tgtEl>
                                          <p:spTgt spid="3277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3" dur="2000"/>
                                        <p:tgtEl>
                                          <p:spTgt spid="3277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6" presetClass="entr" presetSubtype="21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8" dur="2000"/>
                                        <p:tgtEl>
                                          <p:spTgt spid="3277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130" y="1556792"/>
            <a:ext cx="7620000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3427338403"/>
              </p:ext>
            </p:extLst>
          </p:nvPr>
        </p:nvGraphicFramePr>
        <p:xfrm>
          <a:off x="6300192" y="1461939"/>
          <a:ext cx="2736304" cy="3813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7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OCEÁNY a moře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4050058856"/>
              </p:ext>
            </p:extLst>
          </p:nvPr>
        </p:nvGraphicFramePr>
        <p:xfrm>
          <a:off x="-468560" y="1628800"/>
          <a:ext cx="4037013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21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02128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96529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4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4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65C1161-C29F-479F-A416-60B921B1D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4000" fill="hold"/>
                                        <p:tgtEl>
                                          <p:spTgt spid="13">
                                            <p:graphicEl>
                                              <a:dgm id="{D65C1161-C29F-479F-A416-60B921B1D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4000" fill="hold"/>
                                        <p:tgtEl>
                                          <p:spTgt spid="13">
                                            <p:graphicEl>
                                              <a:dgm id="{D65C1161-C29F-479F-A416-60B921B1D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4000" fill="hold"/>
                                        <p:tgtEl>
                                          <p:spTgt spid="13">
                                            <p:graphicEl>
                                              <a:dgm id="{D65C1161-C29F-479F-A416-60B921B1D2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4000"/>
                                        <p:tgtEl>
                                          <p:spTgt spid="13">
                                            <p:graphicEl>
                                              <a:dgm id="{D65C1161-C29F-479F-A416-60B921B1D2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EBF2FEDD-749B-4C77-94E5-FE109E31F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4000" fill="hold"/>
                                        <p:tgtEl>
                                          <p:spTgt spid="13">
                                            <p:graphicEl>
                                              <a:dgm id="{EBF2FEDD-749B-4C77-94E5-FE109E31F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4000" fill="hold"/>
                                        <p:tgtEl>
                                          <p:spTgt spid="13">
                                            <p:graphicEl>
                                              <a:dgm id="{EBF2FEDD-749B-4C77-94E5-FE109E31F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4000" fill="hold"/>
                                        <p:tgtEl>
                                          <p:spTgt spid="13">
                                            <p:graphicEl>
                                              <a:dgm id="{EBF2FEDD-749B-4C77-94E5-FE109E31F3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4000"/>
                                        <p:tgtEl>
                                          <p:spTgt spid="13">
                                            <p:graphicEl>
                                              <a:dgm id="{EBF2FEDD-749B-4C77-94E5-FE109E31F3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71D33EAF-324A-45C0-BD25-520CCB4135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4000" fill="hold"/>
                                        <p:tgtEl>
                                          <p:spTgt spid="13">
                                            <p:graphicEl>
                                              <a:dgm id="{71D33EAF-324A-45C0-BD25-520CCB4135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4000" fill="hold"/>
                                        <p:tgtEl>
                                          <p:spTgt spid="13">
                                            <p:graphicEl>
                                              <a:dgm id="{71D33EAF-324A-45C0-BD25-520CCB4135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4000" fill="hold"/>
                                        <p:tgtEl>
                                          <p:spTgt spid="13">
                                            <p:graphicEl>
                                              <a:dgm id="{71D33EAF-324A-45C0-BD25-520CCB4135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4000"/>
                                        <p:tgtEl>
                                          <p:spTgt spid="13">
                                            <p:graphicEl>
                                              <a:dgm id="{71D33EAF-324A-45C0-BD25-520CCB4135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A0C1BB97-F96F-4D58-89F6-9FE6F0D50B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4000" fill="hold"/>
                                        <p:tgtEl>
                                          <p:spTgt spid="13">
                                            <p:graphicEl>
                                              <a:dgm id="{A0C1BB97-F96F-4D58-89F6-9FE6F0D50B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000" fill="hold"/>
                                        <p:tgtEl>
                                          <p:spTgt spid="13">
                                            <p:graphicEl>
                                              <a:dgm id="{A0C1BB97-F96F-4D58-89F6-9FE6F0D50B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4000" fill="hold"/>
                                        <p:tgtEl>
                                          <p:spTgt spid="13">
                                            <p:graphicEl>
                                              <a:dgm id="{A0C1BB97-F96F-4D58-89F6-9FE6F0D50B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4000"/>
                                        <p:tgtEl>
                                          <p:spTgt spid="13">
                                            <p:graphicEl>
                                              <a:dgm id="{A0C1BB97-F96F-4D58-89F6-9FE6F0D50B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1025B149-C02B-4B9F-9D43-4A65077C22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3000" fill="hold"/>
                                        <p:tgtEl>
                                          <p:spTgt spid="12">
                                            <p:graphicEl>
                                              <a:dgm id="{1025B149-C02B-4B9F-9D43-4A65077C22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000" fill="hold"/>
                                        <p:tgtEl>
                                          <p:spTgt spid="12">
                                            <p:graphicEl>
                                              <a:dgm id="{1025B149-C02B-4B9F-9D43-4A65077C22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12">
                                            <p:graphicEl>
                                              <a:dgm id="{1025B149-C02B-4B9F-9D43-4A65077C22F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20AC5CE6-08CF-4993-9D81-BAAAF2378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3000" fill="hold"/>
                                        <p:tgtEl>
                                          <p:spTgt spid="12">
                                            <p:graphicEl>
                                              <a:dgm id="{20AC5CE6-08CF-4993-9D81-BAAAF2378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0" fill="hold"/>
                                        <p:tgtEl>
                                          <p:spTgt spid="12">
                                            <p:graphicEl>
                                              <a:dgm id="{20AC5CE6-08CF-4993-9D81-BAAAF23780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3000"/>
                                        <p:tgtEl>
                                          <p:spTgt spid="12">
                                            <p:graphicEl>
                                              <a:dgm id="{20AC5CE6-08CF-4993-9D81-BAAAF23780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ED9EB0F-A4F3-42F3-8B5A-C58F884A7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2">
                                            <p:graphicEl>
                                              <a:dgm id="{5ED9EB0F-A4F3-42F3-8B5A-C58F884A7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000" fill="hold"/>
                                        <p:tgtEl>
                                          <p:spTgt spid="12">
                                            <p:graphicEl>
                                              <a:dgm id="{5ED9EB0F-A4F3-42F3-8B5A-C58F884A78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3000"/>
                                        <p:tgtEl>
                                          <p:spTgt spid="12">
                                            <p:graphicEl>
                                              <a:dgm id="{5ED9EB0F-A4F3-42F3-8B5A-C58F884A78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517EB7FB-28A0-4E08-B872-20713E5C9B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2">
                                            <p:graphicEl>
                                              <a:dgm id="{517EB7FB-28A0-4E08-B872-20713E5C9B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0" fill="hold"/>
                                        <p:tgtEl>
                                          <p:spTgt spid="12">
                                            <p:graphicEl>
                                              <a:dgm id="{517EB7FB-28A0-4E08-B872-20713E5C9B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3000"/>
                                        <p:tgtEl>
                                          <p:spTgt spid="12">
                                            <p:graphicEl>
                                              <a:dgm id="{517EB7FB-28A0-4E08-B872-20713E5C9B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84624DD6-D8ED-4FB2-9E58-A19928336B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3000" fill="hold"/>
                                        <p:tgtEl>
                                          <p:spTgt spid="12">
                                            <p:graphicEl>
                                              <a:dgm id="{84624DD6-D8ED-4FB2-9E58-A19928336B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3000" fill="hold"/>
                                        <p:tgtEl>
                                          <p:spTgt spid="12">
                                            <p:graphicEl>
                                              <a:dgm id="{84624DD6-D8ED-4FB2-9E58-A19928336B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3000"/>
                                        <p:tgtEl>
                                          <p:spTgt spid="12">
                                            <p:graphicEl>
                                              <a:dgm id="{84624DD6-D8ED-4FB2-9E58-A19928336B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12FE83B2-AD06-4BD1-BFBA-1D44F1DF0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3000" fill="hold"/>
                                        <p:tgtEl>
                                          <p:spTgt spid="12">
                                            <p:graphicEl>
                                              <a:dgm id="{12FE83B2-AD06-4BD1-BFBA-1D44F1DF0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12">
                                            <p:graphicEl>
                                              <a:dgm id="{12FE83B2-AD06-4BD1-BFBA-1D44F1DF0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3000"/>
                                        <p:tgtEl>
                                          <p:spTgt spid="12">
                                            <p:graphicEl>
                                              <a:dgm id="{12FE83B2-AD06-4BD1-BFBA-1D44F1DF0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D26A0B3-3444-4FBA-9897-25D44334DB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3000" fill="hold"/>
                                        <p:tgtEl>
                                          <p:spTgt spid="12">
                                            <p:graphicEl>
                                              <a:dgm id="{ED26A0B3-3444-4FBA-9897-25D44334DB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000" fill="hold"/>
                                        <p:tgtEl>
                                          <p:spTgt spid="12">
                                            <p:graphicEl>
                                              <a:dgm id="{ED26A0B3-3444-4FBA-9897-25D44334DBE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3000"/>
                                        <p:tgtEl>
                                          <p:spTgt spid="12">
                                            <p:graphicEl>
                                              <a:dgm id="{ED26A0B3-3444-4FBA-9897-25D44334DBE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79653F7E-F4EF-4EC8-AA25-671B65465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3000" fill="hold"/>
                                        <p:tgtEl>
                                          <p:spTgt spid="12">
                                            <p:graphicEl>
                                              <a:dgm id="{79653F7E-F4EF-4EC8-AA25-671B65465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3000" fill="hold"/>
                                        <p:tgtEl>
                                          <p:spTgt spid="12">
                                            <p:graphicEl>
                                              <a:dgm id="{79653F7E-F4EF-4EC8-AA25-671B654650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3000"/>
                                        <p:tgtEl>
                                          <p:spTgt spid="12">
                                            <p:graphicEl>
                                              <a:dgm id="{79653F7E-F4EF-4EC8-AA25-671B654650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16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E7E7286B-CE29-4F13-B2A0-30E689DCBE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12">
                                            <p:graphicEl>
                                              <a:dgm id="{E7E7286B-CE29-4F13-B2A0-30E689DCBE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12">
                                            <p:graphicEl>
                                              <a:dgm id="{E7E7286B-CE29-4F13-B2A0-30E689DCBE3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3000"/>
                                        <p:tgtEl>
                                          <p:spTgt spid="12">
                                            <p:graphicEl>
                                              <a:dgm id="{E7E7286B-CE29-4F13-B2A0-30E689DCBE3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>
        <p:bldSub>
          <a:bldDgm bld="one"/>
        </p:bldSub>
      </p:bldGraphic>
      <p:bldP spid="17" grpId="0" animBg="1"/>
      <p:bldGraphic spid="13" grpId="0">
        <p:bldSub>
          <a:bldDgm bld="lvl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strovy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13" name="Diagram 12"/>
          <p:cNvGraphicFramePr/>
          <p:nvPr>
            <p:extLst>
              <p:ext uri="{D42A27DB-BD31-4B8C-83A1-F6EECF244321}">
                <p14:modId xmlns:p14="http://schemas.microsoft.com/office/powerpoint/2010/main" val="1383422204"/>
              </p:ext>
            </p:extLst>
          </p:nvPr>
        </p:nvGraphicFramePr>
        <p:xfrm>
          <a:off x="608038" y="1772816"/>
          <a:ext cx="7948612" cy="42894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35696" y="6093296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89750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8CBE079-CE92-47E4-87A6-4F3300E61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13">
                                            <p:graphicEl>
                                              <a:dgm id="{48CBE079-CE92-47E4-87A6-4F3300E61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13">
                                            <p:graphicEl>
                                              <a:dgm id="{48CBE079-CE92-47E4-87A6-4F3300E61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1FEB4D1-777F-4845-8F5C-1924FF15E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0" fill="hold"/>
                                        <p:tgtEl>
                                          <p:spTgt spid="13">
                                            <p:graphicEl>
                                              <a:dgm id="{41FEB4D1-777F-4845-8F5C-1924FF15E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0" fill="hold"/>
                                        <p:tgtEl>
                                          <p:spTgt spid="13">
                                            <p:graphicEl>
                                              <a:dgm id="{41FEB4D1-777F-4845-8F5C-1924FF15E8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810067C5-FBD3-4EAF-96B0-3D03CB5C0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0" fill="hold"/>
                                        <p:tgtEl>
                                          <p:spTgt spid="13">
                                            <p:graphicEl>
                                              <a:dgm id="{810067C5-FBD3-4EAF-96B0-3D03CB5C0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0" fill="hold"/>
                                        <p:tgtEl>
                                          <p:spTgt spid="13">
                                            <p:graphicEl>
                                              <a:dgm id="{810067C5-FBD3-4EAF-96B0-3D03CB5C0A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512A9AD3-E413-437F-A1FC-9C3AC2801E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0" fill="hold"/>
                                        <p:tgtEl>
                                          <p:spTgt spid="13">
                                            <p:graphicEl>
                                              <a:dgm id="{512A9AD3-E413-437F-A1FC-9C3AC2801E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0" fill="hold"/>
                                        <p:tgtEl>
                                          <p:spTgt spid="13">
                                            <p:graphicEl>
                                              <a:dgm id="{512A9AD3-E413-437F-A1FC-9C3AC2801E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B9B46C81-88E0-4200-8D7B-498B4C552A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0" fill="hold"/>
                                        <p:tgtEl>
                                          <p:spTgt spid="13">
                                            <p:graphicEl>
                                              <a:dgm id="{B9B46C81-88E0-4200-8D7B-498B4C552A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13">
                                            <p:graphicEl>
                                              <a:dgm id="{B9B46C81-88E0-4200-8D7B-498B4C552A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3F255F0-6925-472A-98D7-A0158C7E2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0" fill="hold"/>
                                        <p:tgtEl>
                                          <p:spTgt spid="13">
                                            <p:graphicEl>
                                              <a:dgm id="{33F255F0-6925-472A-98D7-A0158C7E2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0" fill="hold"/>
                                        <p:tgtEl>
                                          <p:spTgt spid="13">
                                            <p:graphicEl>
                                              <a:dgm id="{33F255F0-6925-472A-98D7-A0158C7E2D8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4AC6423-9A72-472B-95D2-BBC638FBA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0" fill="hold"/>
                                        <p:tgtEl>
                                          <p:spTgt spid="13">
                                            <p:graphicEl>
                                              <a:dgm id="{D4AC6423-9A72-472B-95D2-BBC638FBA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0" fill="hold"/>
                                        <p:tgtEl>
                                          <p:spTgt spid="13">
                                            <p:graphicEl>
                                              <a:dgm id="{D4AC6423-9A72-472B-95D2-BBC638FBA78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0E608415-0067-4D40-B5BF-FE4C575E1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0" fill="hold"/>
                                        <p:tgtEl>
                                          <p:spTgt spid="13">
                                            <p:graphicEl>
                                              <a:dgm id="{0E608415-0067-4D40-B5BF-FE4C575E1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0" fill="hold"/>
                                        <p:tgtEl>
                                          <p:spTgt spid="13">
                                            <p:graphicEl>
                                              <a:dgm id="{0E608415-0067-4D40-B5BF-FE4C575E1A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4465133-A858-4B23-A189-BF0BB76E7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0" fill="hold"/>
                                        <p:tgtEl>
                                          <p:spTgt spid="13">
                                            <p:graphicEl>
                                              <a:dgm id="{34465133-A858-4B23-A189-BF0BB76E7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0" fill="hold"/>
                                        <p:tgtEl>
                                          <p:spTgt spid="13">
                                            <p:graphicEl>
                                              <a:dgm id="{34465133-A858-4B23-A189-BF0BB76E7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E700140-CA87-4530-A547-BDDA3A86E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0" fill="hold"/>
                                        <p:tgtEl>
                                          <p:spTgt spid="13">
                                            <p:graphicEl>
                                              <a:dgm id="{DE700140-CA87-4530-A547-BDDA3A86E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0" fill="hold"/>
                                        <p:tgtEl>
                                          <p:spTgt spid="13">
                                            <p:graphicEl>
                                              <a:dgm id="{DE700140-CA87-4530-A547-BDDA3A86EB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85441CD0-7875-4EEB-9FB4-44AA9D49C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0" fill="hold"/>
                                        <p:tgtEl>
                                          <p:spTgt spid="13">
                                            <p:graphicEl>
                                              <a:dgm id="{85441CD0-7875-4EEB-9FB4-44AA9D49C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0" fill="hold"/>
                                        <p:tgtEl>
                                          <p:spTgt spid="13">
                                            <p:graphicEl>
                                              <a:dgm id="{85441CD0-7875-4EEB-9FB4-44AA9D49CF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81E8603-4A98-40DE-9ABC-3F4F9DD0F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0" fill="hold"/>
                                        <p:tgtEl>
                                          <p:spTgt spid="13">
                                            <p:graphicEl>
                                              <a:dgm id="{D81E8603-4A98-40DE-9ABC-3F4F9DD0F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0" fill="hold"/>
                                        <p:tgtEl>
                                          <p:spTgt spid="13">
                                            <p:graphicEl>
                                              <a:dgm id="{D81E8603-4A98-40DE-9ABC-3F4F9DD0F4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4CD3DEBE-1CA9-4516-BCCB-9BCA76E5E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0" fill="hold"/>
                                        <p:tgtEl>
                                          <p:spTgt spid="13">
                                            <p:graphicEl>
                                              <a:dgm id="{4CD3DEBE-1CA9-4516-BCCB-9BCA76E5E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0" fill="hold"/>
                                        <p:tgtEl>
                                          <p:spTgt spid="13">
                                            <p:graphicEl>
                                              <a:dgm id="{4CD3DEBE-1CA9-4516-BCCB-9BCA76E5E34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6BABD0E-FC97-4D3B-B274-66A8DF9F4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0" fill="hold"/>
                                        <p:tgtEl>
                                          <p:spTgt spid="13">
                                            <p:graphicEl>
                                              <a:dgm id="{D6BABD0E-FC97-4D3B-B274-66A8DF9F4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0" fill="hold"/>
                                        <p:tgtEl>
                                          <p:spTgt spid="13">
                                            <p:graphicEl>
                                              <a:dgm id="{D6BABD0E-FC97-4D3B-B274-66A8DF9F40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A4BE2973-3351-4642-AB9D-267D4B8A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0" fill="hold"/>
                                        <p:tgtEl>
                                          <p:spTgt spid="13">
                                            <p:graphicEl>
                                              <a:dgm id="{A4BE2973-3351-4642-AB9D-267D4B8A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0" fill="hold"/>
                                        <p:tgtEl>
                                          <p:spTgt spid="13">
                                            <p:graphicEl>
                                              <a:dgm id="{A4BE2973-3351-4642-AB9D-267D4B8AE90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D88774E1-48E0-43B6-8A37-BDC55B97B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0" fill="hold"/>
                                        <p:tgtEl>
                                          <p:spTgt spid="13">
                                            <p:graphicEl>
                                              <a:dgm id="{D88774E1-48E0-43B6-8A37-BDC55B97B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0" fill="hold"/>
                                        <p:tgtEl>
                                          <p:spTgt spid="13">
                                            <p:graphicEl>
                                              <a:dgm id="{D88774E1-48E0-43B6-8A37-BDC55B97B5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123A13EC-27B6-4280-9E96-C26FE09F6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0" fill="hold"/>
                                        <p:tgtEl>
                                          <p:spTgt spid="13">
                                            <p:graphicEl>
                                              <a:dgm id="{123A13EC-27B6-4280-9E96-C26FE09F6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0" fill="hold"/>
                                        <p:tgtEl>
                                          <p:spTgt spid="13">
                                            <p:graphicEl>
                                              <a:dgm id="{123A13EC-27B6-4280-9E96-C26FE09F6B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B3A9195-37CD-47F6-93EC-267416DB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0" fill="hold"/>
                                        <p:tgtEl>
                                          <p:spTgt spid="13">
                                            <p:graphicEl>
                                              <a:dgm id="{6B3A9195-37CD-47F6-93EC-267416DB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0" fill="hold"/>
                                        <p:tgtEl>
                                          <p:spTgt spid="13">
                                            <p:graphicEl>
                                              <a:dgm id="{6B3A9195-37CD-47F6-93EC-267416DBE7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3E67DE37-2C11-4F86-A161-BED0449B8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0" fill="hold"/>
                                        <p:tgtEl>
                                          <p:spTgt spid="13">
                                            <p:graphicEl>
                                              <a:dgm id="{3E67DE37-2C11-4F86-A161-BED0449B8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0" fill="hold"/>
                                        <p:tgtEl>
                                          <p:spTgt spid="13">
                                            <p:graphicEl>
                                              <a:dgm id="{3E67DE37-2C11-4F86-A161-BED0449B8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graphicEl>
                                              <a:dgm id="{6A82528E-6A9F-4ECA-8E25-B5A86A0F7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0" fill="hold"/>
                                        <p:tgtEl>
                                          <p:spTgt spid="13">
                                            <p:graphicEl>
                                              <a:dgm id="{6A82528E-6A9F-4ECA-8E25-B5A86A0F7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0" fill="hold"/>
                                        <p:tgtEl>
                                          <p:spTgt spid="13">
                                            <p:graphicEl>
                                              <a:dgm id="{6A82528E-6A9F-4ECA-8E25-B5A86A0F70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Graphic spid="13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80760568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ŘEKY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02128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4308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D50E7A1-7652-4DD6-BF7A-179F2E31E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7">
                                            <p:graphicEl>
                                              <a:dgm id="{9D50E7A1-7652-4DD6-BF7A-179F2E31E8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7">
                                            <p:graphicEl>
                                              <a:dgm id="{9D50E7A1-7652-4DD6-BF7A-179F2E31E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>
                                            <p:graphicEl>
                                              <a:dgm id="{9D50E7A1-7652-4DD6-BF7A-179F2E31E8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4F5A8F5-D224-458F-A14B-553CCD00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3000"/>
                                        <p:tgtEl>
                                          <p:spTgt spid="7">
                                            <p:graphicEl>
                                              <a:dgm id="{C4F5A8F5-D224-458F-A14B-553CCD006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7">
                                            <p:graphicEl>
                                              <a:dgm id="{C4F5A8F5-D224-458F-A14B-553CCD00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7">
                                            <p:graphicEl>
                                              <a:dgm id="{C4F5A8F5-D224-458F-A14B-553CCD006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B6C77B2-E868-46DE-BE8B-8F38BCD9E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3000"/>
                                        <p:tgtEl>
                                          <p:spTgt spid="7">
                                            <p:graphicEl>
                                              <a:dgm id="{3B6C77B2-E868-46DE-BE8B-8F38BCD9E6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3000" fill="hold"/>
                                        <p:tgtEl>
                                          <p:spTgt spid="7">
                                            <p:graphicEl>
                                              <a:dgm id="{3B6C77B2-E868-46DE-BE8B-8F38BCD9E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7">
                                            <p:graphicEl>
                                              <a:dgm id="{3B6C77B2-E868-46DE-BE8B-8F38BCD9E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5C2AB64-398D-4516-ADA4-7E5DD71B5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7">
                                            <p:graphicEl>
                                              <a:dgm id="{A5C2AB64-398D-4516-ADA4-7E5DD71B56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3000" fill="hold"/>
                                        <p:tgtEl>
                                          <p:spTgt spid="7">
                                            <p:graphicEl>
                                              <a:dgm id="{A5C2AB64-398D-4516-ADA4-7E5DD71B5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7">
                                            <p:graphicEl>
                                              <a:dgm id="{A5C2AB64-398D-4516-ADA4-7E5DD71B56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A96653E3-42E2-4C6F-830E-E87B320ADB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7">
                                            <p:graphicEl>
                                              <a:dgm id="{A96653E3-42E2-4C6F-830E-E87B320ADB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3000" fill="hold"/>
                                        <p:tgtEl>
                                          <p:spTgt spid="7">
                                            <p:graphicEl>
                                              <a:dgm id="{A96653E3-42E2-4C6F-830E-E87B320ADB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7">
                                            <p:graphicEl>
                                              <a:dgm id="{A96653E3-42E2-4C6F-830E-E87B320ADB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633D4B-1631-4A5C-9EA5-BDB74EBC6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3000"/>
                                        <p:tgtEl>
                                          <p:spTgt spid="7">
                                            <p:graphicEl>
                                              <a:dgm id="{94633D4B-1631-4A5C-9EA5-BDB74EBC63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3000" fill="hold"/>
                                        <p:tgtEl>
                                          <p:spTgt spid="7">
                                            <p:graphicEl>
                                              <a:dgm id="{94633D4B-1631-4A5C-9EA5-BDB74EBC6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7">
                                            <p:graphicEl>
                                              <a:dgm id="{94633D4B-1631-4A5C-9EA5-BDB74EBC6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5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158A16D9-8CE2-4567-9D18-01F478737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3000"/>
                                        <p:tgtEl>
                                          <p:spTgt spid="7">
                                            <p:graphicEl>
                                              <a:dgm id="{158A16D9-8CE2-4567-9D18-01F478737BD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3000" fill="hold"/>
                                        <p:tgtEl>
                                          <p:spTgt spid="7">
                                            <p:graphicEl>
                                              <a:dgm id="{158A16D9-8CE2-4567-9D18-01F478737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7">
                                            <p:graphicEl>
                                              <a:dgm id="{158A16D9-8CE2-4567-9D18-01F478737BD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>
        <p:bldSub>
          <a:bldDgm bld="lvlOne"/>
        </p:bldSub>
      </p:bldGraphic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19285498"/>
              </p:ext>
            </p:extLst>
          </p:nvPr>
        </p:nvGraphicFramePr>
        <p:xfrm>
          <a:off x="251520" y="1772817"/>
          <a:ext cx="3600400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ezera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56"/>
          <a:stretch/>
        </p:blipFill>
        <p:spPr bwMode="auto">
          <a:xfrm>
            <a:off x="4211960" y="4437112"/>
            <a:ext cx="2777141" cy="1944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400"/>
          <a:stretch/>
        </p:blipFill>
        <p:spPr bwMode="auto">
          <a:xfrm rot="20555195">
            <a:off x="4228408" y="1309243"/>
            <a:ext cx="2991439" cy="2055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2722" y="2924944"/>
            <a:ext cx="2829095" cy="21218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3796" y="3825311"/>
            <a:ext cx="2706555" cy="1826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7" y="1936692"/>
            <a:ext cx="2376265" cy="40011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Viktoriino jezero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07909" y="5977149"/>
            <a:ext cx="1374038" cy="40011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Malawi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 rot="20041791">
            <a:off x="4887057" y="3564829"/>
            <a:ext cx="1396013" cy="40011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latin typeface="Arial" pitchFamily="34" charset="0"/>
                <a:cs typeface="Arial" pitchFamily="34" charset="0"/>
              </a:rPr>
              <a:t>Titikata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067571" y="5209165"/>
            <a:ext cx="1651822" cy="400110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Čadské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829354" y="6177204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19924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63F9B9-BAF4-4B6C-BBD4-A3D62120BD1B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6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8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76CAF5-9C47-4E18-94BB-531E3EE9930C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169407-626F-440A-AB7C-7C318AC3D90E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116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3644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32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328" tmFilter="0, 0; 0.125,0.2665; 0.25,0.4; 0.375,0.465; 0.5,0.5;  0.625,0.535; 0.75,0.6; 0.875,0.7335; 1,1">
                                          <p:stCondLst>
                                            <p:cond delay="132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, 0; 0.125,0.2665; 0.25,0.4; 0.375,0.465; 0.5,0.5;  0.625,0.535; 0.75,0.6; 0.875,0.7335; 1,1">
                                          <p:stCondLst>
                                            <p:cond delay="264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28" tmFilter="0, 0; 0.125,0.2665; 0.25,0.4; 0.375,0.465; 0.5,0.5;  0.625,0.535; 0.75,0.6; 0.875,0.7335; 1,1">
                                          <p:stCondLst>
                                            <p:cond delay="331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52">
                                          <p:stCondLst>
                                            <p:cond delay="130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332" decel="50000">
                                          <p:stCondLst>
                                            <p:cond delay="1352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52">
                                          <p:stCondLst>
                                            <p:cond delay="262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332" decel="50000">
                                          <p:stCondLst>
                                            <p:cond delay="267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52">
                                          <p:stCondLst>
                                            <p:cond delay="3284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332" decel="50000">
                                          <p:stCondLst>
                                            <p:cond delay="333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52">
                                          <p:stCondLst>
                                            <p:cond delay="3616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332" decel="50000">
                                          <p:stCondLst>
                                            <p:cond delay="3668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D41F5E-6E61-4954-B3AC-31A122572C48}"/>
                                            </p:graphic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3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3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3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3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000" fill="hold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3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P spid="4" grpId="0" animBg="1"/>
      <p:bldP spid="3" grpId="0" animBg="1"/>
      <p:bldP spid="12" grpId="0" animBg="1"/>
      <p:bldP spid="13" grpId="0" animBg="1"/>
      <p:bldP spid="1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847771687"/>
              </p:ext>
            </p:extLst>
          </p:nvPr>
        </p:nvGraphicFramePr>
        <p:xfrm>
          <a:off x="2877" y="1484784"/>
          <a:ext cx="4824536" cy="50105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580947919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49858" y="188640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Fauna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093296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9506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6C5BFC-9360-437C-8728-EAB5424696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4000"/>
                                        <p:tgtEl>
                                          <p:spTgt spid="2">
                                            <p:graphicEl>
                                              <a:dgm id="{576C5BFC-9360-437C-8728-EAB5424696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B3CC08-F5D6-4676-9545-129B3DE69C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4000"/>
                                        <p:tgtEl>
                                          <p:spTgt spid="2">
                                            <p:graphicEl>
                                              <a:dgm id="{3EB3CC08-F5D6-4676-9545-129B3DE69C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7693B7-4C0D-417C-8EC8-FDAB6974E6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4000"/>
                                        <p:tgtEl>
                                          <p:spTgt spid="2">
                                            <p:graphicEl>
                                              <a:dgm id="{E47693B7-4C0D-417C-8EC8-FDAB6974E6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CCA0A62-B498-4B4C-8954-AF998E2D4C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4000"/>
                                        <p:tgtEl>
                                          <p:spTgt spid="2">
                                            <p:graphicEl>
                                              <a:dgm id="{DCCA0A62-B498-4B4C-8954-AF998E2D4C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F3CD63A-4809-4E5B-A3B1-701230155B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4000"/>
                                        <p:tgtEl>
                                          <p:spTgt spid="2">
                                            <p:graphicEl>
                                              <a:dgm id="{2F3CD63A-4809-4E5B-A3B1-701230155B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D02E5D-DE69-4767-AB60-94AF8268BA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4000"/>
                                        <p:tgtEl>
                                          <p:spTgt spid="2">
                                            <p:graphicEl>
                                              <a:dgm id="{01D02E5D-DE69-4767-AB60-94AF8268BA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C58665-EC78-496D-8620-F57BAB925B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4000"/>
                                        <p:tgtEl>
                                          <p:spTgt spid="2">
                                            <p:graphicEl>
                                              <a:dgm id="{B3C58665-EC78-496D-8620-F57BAB925B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E7632D7-CFCF-4945-BC4F-6245D0D048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4" dur="4000"/>
                                        <p:tgtEl>
                                          <p:spTgt spid="2">
                                            <p:graphicEl>
                                              <a:dgm id="{AE7632D7-CFCF-4945-BC4F-6245D0D048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D814966-E92B-4961-93AF-F968506D8C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4000"/>
                                        <p:tgtEl>
                                          <p:spTgt spid="2">
                                            <p:graphicEl>
                                              <a:dgm id="{BD814966-E92B-4961-93AF-F968506D8C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B43DE56-62CB-4BDD-ACCF-08C79E93E73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0" dur="4000"/>
                                        <p:tgtEl>
                                          <p:spTgt spid="2">
                                            <p:graphicEl>
                                              <a:dgm id="{5B43DE56-62CB-4BDD-ACCF-08C79E93E73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83D7B00-14E3-4575-8138-4413A0A65E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4000"/>
                                        <p:tgtEl>
                                          <p:spTgt spid="2">
                                            <p:graphicEl>
                                              <a:dgm id="{E83D7B00-14E3-4575-8138-4413A0A65E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62C6F1B-8C20-49D8-8281-1346FB0E50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4000"/>
                                        <p:tgtEl>
                                          <p:spTgt spid="2">
                                            <p:graphicEl>
                                              <a:dgm id="{362C6F1B-8C20-49D8-8281-1346FB0E50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6C47E67-DE02-4D63-821C-FF275C1FF3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1" dur="2000"/>
                                        <p:tgtEl>
                                          <p:spTgt spid="3">
                                            <p:graphicEl>
                                              <a:dgm id="{66C47E67-DE02-4D63-821C-FF275C1FF3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2178593-BA91-40A4-8A14-F41923C4DCB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2000"/>
                                        <p:tgtEl>
                                          <p:spTgt spid="3">
                                            <p:graphicEl>
                                              <a:dgm id="{22178593-BA91-40A4-8A14-F41923C4DCB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A67BD37-CCB2-46CB-8CDC-4A24BB7444C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2000"/>
                                        <p:tgtEl>
                                          <p:spTgt spid="3">
                                            <p:graphicEl>
                                              <a:dgm id="{8A67BD37-CCB2-46CB-8CDC-4A24BB7444C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0A52E5D-CBF0-4B6E-BBFF-0BA5369B5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0" dur="2000"/>
                                        <p:tgtEl>
                                          <p:spTgt spid="3">
                                            <p:graphicEl>
                                              <a:dgm id="{20A52E5D-CBF0-4B6E-BBFF-0BA5369B58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A32D1A5-A7B2-4B1F-BE88-41E1C2C130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3" dur="2000"/>
                                        <p:tgtEl>
                                          <p:spTgt spid="3">
                                            <p:graphicEl>
                                              <a:dgm id="{6A32D1A5-A7B2-4B1F-BE88-41E1C2C130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006A67E-0668-4D33-8C99-AE6BE474CA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6" dur="2000"/>
                                        <p:tgtEl>
                                          <p:spTgt spid="3">
                                            <p:graphicEl>
                                              <a:dgm id="{A006A67E-0668-4D33-8C99-AE6BE474CA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F224FB9-D951-42E6-9328-C6FA9F3FB42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9" dur="2000"/>
                                        <p:tgtEl>
                                          <p:spTgt spid="3">
                                            <p:graphicEl>
                                              <a:dgm id="{DF224FB9-D951-42E6-9328-C6FA9F3FB42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3279D4C-145E-47BF-B56B-FD5BE73306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2" dur="2000"/>
                                        <p:tgtEl>
                                          <p:spTgt spid="3">
                                            <p:graphicEl>
                                              <a:dgm id="{93279D4C-145E-47BF-B56B-FD5BE733062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07AD1FA-74E8-4F44-A7F8-62B0EC67F5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5" dur="2000"/>
                                        <p:tgtEl>
                                          <p:spTgt spid="3">
                                            <p:graphicEl>
                                              <a:dgm id="{C07AD1FA-74E8-4F44-A7F8-62B0EC67F5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CE4FAC6-88B7-43AD-8AFE-232DA8EEDA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8" dur="2000"/>
                                        <p:tgtEl>
                                          <p:spTgt spid="3">
                                            <p:graphicEl>
                                              <a:dgm id="{BCE4FAC6-88B7-43AD-8AFE-232DA8EEDA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0A05AFB-92C6-4478-B5EA-DD75F23136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1" dur="2000"/>
                                        <p:tgtEl>
                                          <p:spTgt spid="3">
                                            <p:graphicEl>
                                              <a:dgm id="{F0A05AFB-92C6-4478-B5EA-DD75F23136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985CDFB-A5B0-448B-A8B6-721BB222DD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4" dur="2000"/>
                                        <p:tgtEl>
                                          <p:spTgt spid="3">
                                            <p:graphicEl>
                                              <a:dgm id="{6985CDFB-A5B0-448B-A8B6-721BB222DD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/>
        </p:bldSub>
      </p:bldGraphic>
      <p:bldGraphic spid="3" grpId="0">
        <p:bldSub>
          <a:bldDgm/>
        </p:bldSub>
      </p:bldGraphic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634684254"/>
              </p:ext>
            </p:extLst>
          </p:nvPr>
        </p:nvGraphicFramePr>
        <p:xfrm>
          <a:off x="457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4172391670"/>
              </p:ext>
            </p:extLst>
          </p:nvPr>
        </p:nvGraphicFramePr>
        <p:xfrm>
          <a:off x="4648200" y="1600200"/>
          <a:ext cx="4038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5" name="Rectangle 2"/>
          <p:cNvSpPr txBox="1">
            <a:spLocks noChangeArrowheads="1"/>
          </p:cNvSpPr>
          <p:nvPr/>
        </p:nvSpPr>
        <p:spPr>
          <a:xfrm>
            <a:off x="467544" y="150807"/>
            <a:ext cx="8229600" cy="1143000"/>
          </a:xfrm>
          <a:prstGeom prst="rect">
            <a:avLst/>
          </a:prstGeom>
          <a:sp3d>
            <a:bevelT w="63500" h="25400" prst="convex"/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Flora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763688" y="6021288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78828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27819BA-F4C5-44B3-8A3F-25EAD57B47B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2">
                                            <p:graphicEl>
                                              <a:dgm id="{727819BA-F4C5-44B3-8A3F-25EAD57B47B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D763952-412B-4AD5-B5F2-4F10134ACC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2">
                                            <p:graphicEl>
                                              <a:dgm id="{FD763952-412B-4AD5-B5F2-4F10134ACC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0CE530-7056-45D1-8B44-8FE7E2A493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">
                                            <p:graphicEl>
                                              <a:dgm id="{B20CE530-7056-45D1-8B44-8FE7E2A493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54837F-B747-494E-8FC6-D134DF63AE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2">
                                            <p:graphicEl>
                                              <a:dgm id="{C054837F-B747-494E-8FC6-D134DF63AE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7D4889-200C-4BE2-8655-165EBAC01B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2">
                                            <p:graphicEl>
                                              <a:dgm id="{7F7D4889-200C-4BE2-8655-165EBAC01B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2715AF-8D66-4401-9EA3-9A6328B2E8F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2">
                                            <p:graphicEl>
                                              <a:dgm id="{7D2715AF-8D66-4401-9EA3-9A6328B2E8F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EA6BF10-245B-4522-92BF-6696A9A5C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2">
                                            <p:graphicEl>
                                              <a:dgm id="{BEA6BF10-245B-4522-92BF-6696A9A5C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1" presetClass="entr" presetSubtype="1" fill="hold" grpId="0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934E6AF-E84F-4197-A0EC-AB396A7EDFB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2">
                                            <p:graphicEl>
                                              <a:dgm id="{0934E6AF-E84F-4197-A0EC-AB396A7EDFB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5D298A6-2788-4045-B172-89373140914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3" dur="2000"/>
                                        <p:tgtEl>
                                          <p:spTgt spid="3">
                                            <p:graphicEl>
                                              <a:dgm id="{C5D298A6-2788-4045-B172-89373140914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8AE519F-D5D4-457D-A118-CBBF23379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58" dur="2000"/>
                                        <p:tgtEl>
                                          <p:spTgt spid="3">
                                            <p:graphicEl>
                                              <a:dgm id="{A8AE519F-D5D4-457D-A118-CBBF23379B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33B1D17-D2D7-4EDD-9FFF-A3388A5D0E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3" dur="2000"/>
                                        <p:tgtEl>
                                          <p:spTgt spid="3">
                                            <p:graphicEl>
                                              <a:dgm id="{A33B1D17-D2D7-4EDD-9FFF-A3388A5D0E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69C7BB6-6AAA-4164-AEFD-0366AC4942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68" dur="2000"/>
                                        <p:tgtEl>
                                          <p:spTgt spid="3">
                                            <p:graphicEl>
                                              <a:dgm id="{E69C7BB6-6AAA-4164-AEFD-0366AC4942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27AEF05-20E6-4C8E-B251-97EF9D883C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3" dur="2000"/>
                                        <p:tgtEl>
                                          <p:spTgt spid="3">
                                            <p:graphicEl>
                                              <a:dgm id="{C27AEF05-20E6-4C8E-B251-97EF9D883C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0F10FF1-3B9F-46E9-9AF0-A360CE444B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8" dur="2000"/>
                                        <p:tgtEl>
                                          <p:spTgt spid="3">
                                            <p:graphicEl>
                                              <a:dgm id="{40F10FF1-3B9F-46E9-9AF0-A360CE444B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43C77DE-BFEC-4C62-B6A8-4EA3EE3B1B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3" dur="2000"/>
                                        <p:tgtEl>
                                          <p:spTgt spid="3">
                                            <p:graphicEl>
                                              <a:dgm id="{D43C77DE-BFEC-4C62-B6A8-4EA3EE3B1B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B7BB33-E0E1-48C5-9530-2F8E010330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88" dur="2000"/>
                                        <p:tgtEl>
                                          <p:spTgt spid="3">
                                            <p:graphicEl>
                                              <a:dgm id="{68B7BB33-E0E1-48C5-9530-2F8E010330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  <p:bldGraphic spid="3" grpId="0">
        <p:bldSub>
          <a:bldDgm bld="one"/>
        </p:bldSub>
      </p:bldGraphic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395536" y="1700808"/>
            <a:ext cx="820891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://www.kompas.estranky.cz/clanky/clanky---</a:t>
            </a:r>
            <a:r>
              <a:rPr lang="cs-CZ" dirty="0" smtClean="0">
                <a:hlinkClick r:id="rId2"/>
              </a:rPr>
              <a:t>afrika/zemepisne-rekordy-afrika-vodstvo-podnebi.html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worldtravelguide247.blogspot.cz/2011/12/womb-of-mankind-lake-titikaka-in.html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www.srdceafriky.cz/images/fotoalbum/cad/ipage00014.htm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www.microsoft.com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692696"/>
            <a:ext cx="5400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Arial" pitchFamily="34" charset="0"/>
                <a:cs typeface="Arial" pitchFamily="34" charset="0"/>
              </a:rPr>
              <a:t>Citace:</a:t>
            </a:r>
          </a:p>
          <a:p>
            <a:endParaRPr lang="cs-CZ" b="1" dirty="0">
              <a:latin typeface="Arial" pitchFamily="34" charset="0"/>
              <a:cs typeface="Arial" pitchFamily="34" charset="0"/>
            </a:endParaRP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Zdroje obrázků: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547664" y="5949280"/>
            <a:ext cx="6147000" cy="1072476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Lucie Kováčová.</a:t>
            </a:r>
          </a:p>
          <a:p>
            <a:r>
              <a:rPr lang="cs-CZ" i="1" dirty="0"/>
              <a:t>Financované z ESF a státního rozpočtu ČR.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5241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4000">
        <p:pull/>
      </p:transition>
    </mc:Choice>
    <mc:Fallback>
      <p:transition spd="slow">
        <p:pull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316</TotalTime>
  <Words>460</Words>
  <Application>Microsoft Office PowerPoint</Application>
  <PresentationFormat>Předvádění na obrazovce (4:3)</PresentationFormat>
  <Paragraphs>174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1_Motiv systému Office</vt:lpstr>
      <vt:lpstr>Prezentace aplikace PowerPoint</vt:lpstr>
      <vt:lpstr>Prezentace aplikace PowerPoint</vt:lpstr>
      <vt:lpstr> </vt:lpstr>
      <vt:lpstr>CHARAKTERISTIKA  A KRAJINA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66</cp:revision>
  <dcterms:created xsi:type="dcterms:W3CDTF">2013-04-21T19:16:35Z</dcterms:created>
  <dcterms:modified xsi:type="dcterms:W3CDTF">2013-05-28T18:17:54Z</dcterms:modified>
</cp:coreProperties>
</file>