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78" r:id="rId2"/>
    <p:sldId id="279" r:id="rId3"/>
    <p:sldId id="258" r:id="rId4"/>
    <p:sldId id="259" r:id="rId5"/>
    <p:sldId id="270" r:id="rId6"/>
    <p:sldId id="260" r:id="rId7"/>
    <p:sldId id="264" r:id="rId8"/>
    <p:sldId id="261" r:id="rId9"/>
    <p:sldId id="268" r:id="rId10"/>
    <p:sldId id="267" r:id="rId11"/>
    <p:sldId id="266" r:id="rId12"/>
    <p:sldId id="265" r:id="rId13"/>
    <p:sldId id="262" r:id="rId14"/>
    <p:sldId id="263" r:id="rId15"/>
    <p:sldId id="271" r:id="rId16"/>
    <p:sldId id="272" r:id="rId17"/>
    <p:sldId id="273" r:id="rId18"/>
    <p:sldId id="274" r:id="rId19"/>
    <p:sldId id="277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EA6F1A-AB99-45CE-BE96-B5D1056AAE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98765-E1B4-4F11-9163-50DC90674F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BE73C08-D8F6-4452-9F77-B1C386F9AAC7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735BF1-4DA6-404C-ADAD-50499D9DC5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B6BB722-E3FF-4181-97E1-42ECE2EA124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395289" y="3357563"/>
            <a:ext cx="7561088" cy="2331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>
                <a:latin typeface="+mj-lt"/>
              </a:rPr>
              <a:t>Obchodní akademie a Jazyková škola</a:t>
            </a:r>
            <a:br>
              <a:rPr lang="cs-CZ" sz="2400" dirty="0">
                <a:latin typeface="+mj-lt"/>
              </a:rPr>
            </a:br>
            <a:r>
              <a:rPr lang="cs-CZ" sz="2400" dirty="0">
                <a:latin typeface="+mj-lt"/>
              </a:rPr>
              <a:t>s právem státní jazykové zkoušky Jihlava</a:t>
            </a:r>
          </a:p>
          <a:p>
            <a:pPr algn="ctr"/>
            <a:endParaRPr lang="cs-CZ" dirty="0">
              <a:latin typeface="+mj-lt"/>
            </a:endParaRPr>
          </a:p>
          <a:p>
            <a:pPr algn="ctr">
              <a:spcBef>
                <a:spcPts val="300"/>
              </a:spcBef>
            </a:pPr>
            <a:r>
              <a:rPr lang="cs-CZ" dirty="0">
                <a:latin typeface="+mj-lt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>
                <a:latin typeface="+mj-lt"/>
              </a:rPr>
              <a:t>VY_32_INOVACE_355.ŠPJ.34</a:t>
            </a:r>
            <a:endParaRPr lang="cs-CZ" dirty="0">
              <a:latin typeface="+mj-lt"/>
            </a:endParaRPr>
          </a:p>
          <a:p>
            <a:pPr algn="ctr">
              <a:spcBef>
                <a:spcPts val="300"/>
              </a:spcBef>
            </a:pPr>
            <a:r>
              <a:rPr lang="cs-CZ" dirty="0" smtClean="0">
                <a:latin typeface="+mj-lt"/>
              </a:rPr>
              <a:t>Barcelona - prezentace</a:t>
            </a:r>
            <a:endParaRPr lang="cs-CZ" dirty="0">
              <a:latin typeface="+mj-lt"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9" y="692696"/>
            <a:ext cx="7165230" cy="1486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696"/>
            <a:ext cx="8175625" cy="5760492"/>
          </a:xfrm>
        </p:spPr>
        <p:txBody>
          <a:bodyPr>
            <a:normAutofit fontScale="92500" lnSpcReduction="10000"/>
          </a:bodyPr>
          <a:lstStyle/>
          <a:p>
            <a:pPr algn="just" eaLnBrk="1" hangingPunct="1">
              <a:defRPr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>
                <a:latin typeface="+mj-lt"/>
              </a:rPr>
              <a:t>CZ.1.07</a:t>
            </a:r>
            <a:r>
              <a:rPr lang="cs-CZ" sz="2800" dirty="0" smtClean="0">
                <a:latin typeface="+mj-lt"/>
              </a:rPr>
              <a:t>/1.5.00/34.0744</a:t>
            </a:r>
          </a:p>
          <a:p>
            <a:pPr algn="just" eaLnBrk="1" hangingPunct="1">
              <a:defRPr/>
            </a:pPr>
            <a:r>
              <a:rPr lang="cs-CZ" sz="2800" b="1" u="sng" dirty="0">
                <a:latin typeface="+mj-lt"/>
              </a:rPr>
              <a:t>Šablona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err="1" smtClean="0">
                <a:latin typeface="+mj-lt"/>
              </a:rPr>
              <a:t>VY_32_INOVACE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Číslo </a:t>
            </a:r>
            <a:r>
              <a:rPr lang="cs-CZ" sz="2800" b="1" u="sng" dirty="0">
                <a:latin typeface="+mj-lt"/>
              </a:rPr>
              <a:t>DUMU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smtClean="0">
                <a:latin typeface="+mj-lt"/>
              </a:rPr>
              <a:t>355.ŠPJ.34</a:t>
            </a:r>
            <a:endParaRPr lang="cs-CZ" sz="2800" dirty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>
                <a:latin typeface="+mj-lt"/>
              </a:rPr>
              <a:t>Předmět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smtClean="0">
                <a:latin typeface="+mj-lt"/>
              </a:rPr>
              <a:t>Španělský </a:t>
            </a:r>
            <a:r>
              <a:rPr lang="cs-CZ" sz="2800" dirty="0" smtClean="0">
                <a:latin typeface="+mj-lt"/>
              </a:rPr>
              <a:t>jazyk</a:t>
            </a:r>
            <a:endParaRPr lang="cs-CZ" sz="2800" dirty="0">
              <a:latin typeface="+mj-lt"/>
            </a:endParaRPr>
          </a:p>
          <a:p>
            <a:pPr algn="just">
              <a:defRPr/>
            </a:pPr>
            <a:r>
              <a:rPr lang="cs-CZ" sz="2800" b="1" u="sng" dirty="0" smtClean="0">
                <a:latin typeface="+mj-lt"/>
              </a:rPr>
              <a:t>Název materiálu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800" dirty="0" smtClean="0">
                <a:latin typeface="+mj-lt"/>
              </a:rPr>
              <a:t>Barcelona - prezentace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Autor</a:t>
            </a:r>
            <a:r>
              <a:rPr lang="cs-CZ" sz="2800" dirty="0" smtClean="0">
                <a:latin typeface="+mj-lt"/>
              </a:rPr>
              <a:t>: Simona </a:t>
            </a:r>
            <a:r>
              <a:rPr lang="cs-CZ" sz="2800" dirty="0" err="1" smtClean="0">
                <a:latin typeface="+mj-lt"/>
              </a:rPr>
              <a:t>Zatočilová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Formát</a:t>
            </a:r>
            <a:r>
              <a:rPr lang="cs-CZ" sz="2800" dirty="0" smtClean="0">
                <a:latin typeface="+mj-lt"/>
              </a:rPr>
              <a:t>: Prezentace Microsoft </a:t>
            </a:r>
            <a:r>
              <a:rPr lang="cs-CZ" sz="2800" dirty="0" err="1" smtClean="0">
                <a:latin typeface="+mj-lt"/>
              </a:rPr>
              <a:t>Powerpoint</a:t>
            </a:r>
            <a:r>
              <a:rPr lang="cs-CZ" sz="2800" dirty="0" smtClean="0">
                <a:latin typeface="+mj-lt"/>
              </a:rPr>
              <a:t> </a:t>
            </a:r>
          </a:p>
          <a:p>
            <a:pPr algn="just" eaLnBrk="1" hangingPunct="1">
              <a:defRPr/>
            </a:pPr>
            <a:r>
              <a:rPr lang="cs-CZ" sz="2800" b="1" u="sng" smtClean="0">
                <a:latin typeface="+mj-lt"/>
              </a:rPr>
              <a:t>Velikost</a:t>
            </a:r>
            <a:r>
              <a:rPr lang="cs-CZ" sz="2800" smtClean="0">
                <a:latin typeface="+mj-lt"/>
              </a:rPr>
              <a:t>: 1801 kB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Stupeň a typ vzdělávání</a:t>
            </a:r>
            <a:r>
              <a:rPr lang="cs-CZ" sz="2800" dirty="0" smtClean="0">
                <a:latin typeface="+mj-lt"/>
              </a:rPr>
              <a:t>: SŠ – </a:t>
            </a:r>
            <a:r>
              <a:rPr lang="cs-CZ" dirty="0" smtClean="0">
                <a:latin typeface="+mj-lt"/>
              </a:rPr>
              <a:t>odborné vzdělávání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Licence k obrazovému materiálu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200" dirty="0">
                <a:latin typeface="+mj-lt"/>
              </a:rPr>
              <a:t>CC BY, CC BY-SA </a:t>
            </a:r>
            <a:endParaRPr lang="cs-CZ" sz="22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Datum vytvoření</a:t>
            </a:r>
            <a:r>
              <a:rPr lang="cs-CZ" sz="2800" dirty="0" smtClean="0">
                <a:latin typeface="+mj-lt"/>
              </a:rPr>
              <a:t>: 10.6.2013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Klíčová slova</a:t>
            </a:r>
            <a:r>
              <a:rPr lang="cs-CZ" sz="2800" dirty="0" smtClean="0">
                <a:latin typeface="+mj-lt"/>
              </a:rPr>
              <a:t>: </a:t>
            </a:r>
            <a:r>
              <a:rPr lang="cs-CZ" sz="2800" dirty="0" smtClean="0">
                <a:latin typeface="+mj-lt"/>
              </a:rPr>
              <a:t>Barcelona, </a:t>
            </a:r>
            <a:r>
              <a:rPr lang="cs-CZ" sz="2800" dirty="0" err="1" smtClean="0">
                <a:latin typeface="+mj-lt"/>
              </a:rPr>
              <a:t>monumentos</a:t>
            </a:r>
            <a:endParaRPr lang="cs-CZ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Anotace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200" dirty="0" smtClean="0">
                <a:latin typeface="+mj-lt"/>
              </a:rPr>
              <a:t>Prezentace slouží k poznání základních památek Barcelony</a:t>
            </a:r>
            <a:endParaRPr lang="cs-CZ" sz="2200" dirty="0">
              <a:latin typeface="+mj-lt"/>
            </a:endParaRPr>
          </a:p>
          <a:p>
            <a:pPr algn="just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fscomps.fotosearch.com/bigcomps/CSP/CSP285/k28562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005064"/>
            <a:ext cx="4762500" cy="2736304"/>
          </a:xfrm>
          <a:prstGeom prst="rect">
            <a:avLst/>
          </a:prstGeom>
          <a:noFill/>
        </p:spPr>
      </p:pic>
      <p:pic>
        <p:nvPicPr>
          <p:cNvPr id="88066" name="Picture 2" descr="http://fscomps.fotosearch.com/bigcomps/CSP/CSP993/k1492889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124744"/>
            <a:ext cx="4762500" cy="2488333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4139952" y="1628800"/>
            <a:ext cx="208823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6228184" y="2060848"/>
            <a:ext cx="172819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Barcelona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485456" cy="108012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Barcelona  y </a:t>
            </a:r>
            <a:r>
              <a:rPr lang="cs-CZ" sz="4000" dirty="0" err="1" smtClean="0">
                <a:latin typeface="Comic Sans MS" pitchFamily="66" charset="0"/>
              </a:rPr>
              <a:t>sus</a:t>
            </a: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000" dirty="0" err="1" smtClean="0">
                <a:latin typeface="Comic Sans MS" pitchFamily="66" charset="0"/>
              </a:rPr>
              <a:t>monumentos</a:t>
            </a:r>
            <a:endParaRPr lang="cs-CZ" sz="4000" dirty="0">
              <a:latin typeface="Comic Sans MS" pitchFamily="66" charset="0"/>
            </a:endParaRPr>
          </a:p>
        </p:txBody>
      </p:sp>
      <p:pic>
        <p:nvPicPr>
          <p:cNvPr id="87042" name="Picture 2" descr="http://fscomps.fotosearch.com/bigcomps/CSP/CSP473/k47339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420888"/>
            <a:ext cx="3312368" cy="2088232"/>
          </a:xfrm>
          <a:prstGeom prst="rect">
            <a:avLst/>
          </a:prstGeom>
          <a:noFill/>
        </p:spPr>
      </p:pic>
      <p:pic>
        <p:nvPicPr>
          <p:cNvPr id="87046" name="Picture 6" descr="Stock Photography - barcelona, koláž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996952"/>
            <a:ext cx="3333750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485456" cy="100811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Barcelona  y </a:t>
            </a:r>
            <a:r>
              <a:rPr lang="cs-CZ" sz="4000" dirty="0" err="1" smtClean="0">
                <a:latin typeface="Comic Sans MS" pitchFamily="66" charset="0"/>
              </a:rPr>
              <a:t>sus</a:t>
            </a: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000" dirty="0" err="1" smtClean="0">
                <a:latin typeface="Comic Sans MS" pitchFamily="66" charset="0"/>
              </a:rPr>
              <a:t>monumentos</a:t>
            </a:r>
            <a:endParaRPr lang="cs-CZ" sz="4000" dirty="0">
              <a:latin typeface="Comic Sans MS" pitchFamily="66" charset="0"/>
            </a:endParaRPr>
          </a:p>
        </p:txBody>
      </p:sp>
      <p:pic>
        <p:nvPicPr>
          <p:cNvPr id="4" name="Picture 2" descr="http://fscomps.fotosearch.com/bigcomps/CSP/CSP992/k137460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08920"/>
            <a:ext cx="4762500" cy="3816424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1907704" y="4005064"/>
            <a:ext cx="43924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6372200" y="3789040"/>
            <a:ext cx="252028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SAGRADA  FAMILIA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122413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Barcelona  y </a:t>
            </a:r>
            <a:r>
              <a:rPr lang="cs-CZ" sz="4000" dirty="0" err="1" smtClean="0">
                <a:latin typeface="Comic Sans MS" pitchFamily="66" charset="0"/>
              </a:rPr>
              <a:t>sus</a:t>
            </a: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0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2800" dirty="0" smtClean="0">
                <a:solidFill>
                  <a:srgbClr val="FFFF00"/>
                </a:solidFill>
                <a:latin typeface="Comic Sans MS" pitchFamily="66" charset="0"/>
              </a:rPr>
              <a:t>SAGRADA FAMILIA 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86020" name="Picture 4" descr="http://fscomps.fotosearch.com/bigcomps/CSP/CSP992/k145476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80929"/>
            <a:ext cx="2592288" cy="3528392"/>
          </a:xfrm>
          <a:prstGeom prst="rect">
            <a:avLst/>
          </a:prstGeom>
          <a:noFill/>
        </p:spPr>
      </p:pic>
      <p:pic>
        <p:nvPicPr>
          <p:cNvPr id="86022" name="Picture 6" descr="Série snímků - chrám, sagrada, &#10;familiabarcelona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780928"/>
            <a:ext cx="2520280" cy="3524251"/>
          </a:xfrm>
          <a:prstGeom prst="rect">
            <a:avLst/>
          </a:prstGeom>
          <a:noFill/>
        </p:spPr>
      </p:pic>
      <p:pic>
        <p:nvPicPr>
          <p:cNvPr id="86024" name="Picture 8" descr="http://fscomps.fotosearch.com/bigcomps/CSP/CSP991/k1158507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72175" y="2780929"/>
            <a:ext cx="2632273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196752"/>
            <a:ext cx="7851648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SAGRADA FAMILIA 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94210" name="Picture 2" descr="Série snímků - sagrada, familia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80928"/>
            <a:ext cx="2304256" cy="3524251"/>
          </a:xfrm>
          <a:prstGeom prst="rect">
            <a:avLst/>
          </a:prstGeom>
          <a:noFill/>
        </p:spPr>
      </p:pic>
      <p:pic>
        <p:nvPicPr>
          <p:cNvPr id="94212" name="Picture 4" descr="Fotografie z množiny - bible, sagr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780928"/>
            <a:ext cx="2423542" cy="3524251"/>
          </a:xfrm>
          <a:prstGeom prst="rect">
            <a:avLst/>
          </a:prstGeom>
          <a:noFill/>
        </p:spPr>
      </p:pic>
      <p:pic>
        <p:nvPicPr>
          <p:cNvPr id="94214" name="Picture 6" descr="Obrázek - sagrada, familia, &#10;církev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780928"/>
            <a:ext cx="2306191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124744"/>
            <a:ext cx="7851648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6000" dirty="0" smtClean="0">
                <a:latin typeface="Comic Sans MS" pitchFamily="66" charset="0"/>
              </a:rPr>
              <a:t/>
            </a:r>
            <a:br>
              <a:rPr lang="cs-CZ" sz="6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SAGRADA FAMILIA 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84994" name="Picture 2" descr="Obrázek - architektura, &#10;detail, sagrada, &#10;familia, katedrála, &#10;barcel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852936"/>
            <a:ext cx="2376264" cy="3524251"/>
          </a:xfrm>
          <a:prstGeom prst="rect">
            <a:avLst/>
          </a:prstGeom>
          <a:noFill/>
        </p:spPr>
      </p:pic>
      <p:pic>
        <p:nvPicPr>
          <p:cNvPr id="84996" name="Picture 4" descr="Série fotografií - sagrada, familia, &#10;(barcelona, spain)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852936"/>
            <a:ext cx="2448272" cy="3524251"/>
          </a:xfrm>
          <a:prstGeom prst="rect">
            <a:avLst/>
          </a:prstGeom>
          <a:noFill/>
        </p:spPr>
      </p:pic>
      <p:pic>
        <p:nvPicPr>
          <p:cNvPr id="84998" name="Picture 6" descr="Fotografie z množiny - sagrada, familia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5" y="2852936"/>
            <a:ext cx="2232248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764704"/>
            <a:ext cx="7851648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Barcelona  </a:t>
            </a:r>
            <a:r>
              <a:rPr lang="cs-CZ" sz="4400" dirty="0" smtClean="0">
                <a:latin typeface="Comic Sans MS" pitchFamily="66" charset="0"/>
              </a:rPr>
              <a:t>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Park </a:t>
            </a:r>
            <a:r>
              <a:rPr lang="cs-CZ" sz="3100" dirty="0" err="1" smtClean="0">
                <a:solidFill>
                  <a:srgbClr val="FFFF00"/>
                </a:solidFill>
                <a:latin typeface="Comic Sans MS" pitchFamily="66" charset="0"/>
              </a:rPr>
              <a:t>Güell</a:t>
            </a:r>
            <a:r>
              <a:rPr lang="cs-CZ" sz="3200" b="0" dirty="0" smtClean="0"/>
              <a:t/>
            </a:r>
            <a:br>
              <a:rPr lang="cs-CZ" sz="3200" b="0" dirty="0" smtClean="0"/>
            </a:br>
            <a:endParaRPr lang="cs-CZ" sz="3100" u="sng" dirty="0">
              <a:solidFill>
                <a:srgbClr val="FF0000"/>
              </a:solidFill>
            </a:endParaRPr>
          </a:p>
        </p:txBody>
      </p:sp>
      <p:pic>
        <p:nvPicPr>
          <p:cNvPr id="90118" name="Picture 6" descr="Série fotografií - sad, guell, barcelona, &#10;španělsk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564905"/>
            <a:ext cx="3333750" cy="2304256"/>
          </a:xfrm>
          <a:prstGeom prst="rect">
            <a:avLst/>
          </a:prstGeom>
          <a:noFill/>
        </p:spPr>
      </p:pic>
      <p:pic>
        <p:nvPicPr>
          <p:cNvPr id="90120" name="Picture 8" descr="Série fotografií - sad, guell, barcelona, &#10;španělsk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77072"/>
            <a:ext cx="333375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08720"/>
            <a:ext cx="7851648" cy="129614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Barcelona  y </a:t>
            </a:r>
            <a:r>
              <a:rPr lang="cs-CZ" sz="4000" dirty="0" err="1" smtClean="0">
                <a:latin typeface="Comic Sans MS" pitchFamily="66" charset="0"/>
              </a:rPr>
              <a:t>sus</a:t>
            </a: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0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rgbClr val="FFFF00"/>
                </a:solidFill>
                <a:effectLst/>
                <a:latin typeface="Comic Sans MS" pitchFamily="66" charset="0"/>
              </a:rPr>
              <a:t>Park </a:t>
            </a:r>
            <a:r>
              <a:rPr lang="cs-CZ" sz="2800" dirty="0" err="1" smtClean="0">
                <a:solidFill>
                  <a:srgbClr val="FFFF00"/>
                </a:solidFill>
                <a:effectLst/>
                <a:latin typeface="Comic Sans MS" pitchFamily="66" charset="0"/>
              </a:rPr>
              <a:t>Güell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p:pic>
        <p:nvPicPr>
          <p:cNvPr id="91138" name="Picture 2" descr="Série fotografií - barcelona, sad, &#10;guell, gaudi, &#10;modernizm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852936"/>
            <a:ext cx="2376264" cy="3524251"/>
          </a:xfrm>
          <a:prstGeom prst="rect">
            <a:avLst/>
          </a:prstGeom>
          <a:noFill/>
        </p:spPr>
      </p:pic>
      <p:pic>
        <p:nvPicPr>
          <p:cNvPr id="91142" name="Picture 6" descr="Série fotografií - budova, antonio, &#10;gaudi, parc, guell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852936"/>
            <a:ext cx="2376264" cy="3524251"/>
          </a:xfrm>
          <a:prstGeom prst="rect">
            <a:avLst/>
          </a:prstGeom>
          <a:noFill/>
        </p:spPr>
      </p:pic>
      <p:pic>
        <p:nvPicPr>
          <p:cNvPr id="91144" name="Picture 8" descr="Stock Photograph - barvitý, mozaika, &#10;drak, kašna, sad, &#10;guell, označený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852936"/>
            <a:ext cx="2448272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14401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es-ES" sz="3100" dirty="0" smtClean="0">
                <a:solidFill>
                  <a:srgbClr val="FFFF00"/>
                </a:solidFill>
                <a:latin typeface="Comic Sans MS" pitchFamily="66" charset="0"/>
              </a:rPr>
              <a:t>Plaza </a:t>
            </a:r>
            <a:r>
              <a:rPr lang="es-ES" sz="3100" dirty="0" smtClean="0">
                <a:solidFill>
                  <a:srgbClr val="FFFF00"/>
                </a:solidFill>
                <a:latin typeface="Comic Sans MS" pitchFamily="66" charset="0"/>
              </a:rPr>
              <a:t>de Cataluña</a:t>
            </a:r>
            <a:r>
              <a:rPr lang="es-ES" sz="4000" b="0" dirty="0" smtClean="0"/>
              <a:t/>
            </a:r>
            <a:br>
              <a:rPr lang="es-ES" sz="4000" b="0" dirty="0" smtClean="0"/>
            </a:br>
            <a:endParaRPr lang="cs-CZ" sz="4000" dirty="0"/>
          </a:p>
        </p:txBody>
      </p:sp>
      <p:pic>
        <p:nvPicPr>
          <p:cNvPr id="92164" name="Picture 4" descr="Fotografie z množiny - barcelona, placa, &#10;catalunya, náměstí, &#10;cataluna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852936"/>
            <a:ext cx="2457450" cy="3524251"/>
          </a:xfrm>
          <a:prstGeom prst="rect">
            <a:avLst/>
          </a:prstGeom>
          <a:noFill/>
        </p:spPr>
      </p:pic>
      <p:pic>
        <p:nvPicPr>
          <p:cNvPr id="92166" name="Picture 6" descr="http://fscomps.fotosearch.com/bigcomps/CSP/CSP990/k97163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852937"/>
            <a:ext cx="2664297" cy="3528392"/>
          </a:xfrm>
          <a:prstGeom prst="rect">
            <a:avLst/>
          </a:prstGeom>
          <a:noFill/>
        </p:spPr>
      </p:pic>
      <p:pic>
        <p:nvPicPr>
          <p:cNvPr id="92168" name="Picture 8" descr="Fotografie z množiny - placa, catalunya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852936"/>
            <a:ext cx="2435349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08720"/>
            <a:ext cx="7851648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Barcelona  </a:t>
            </a:r>
            <a:r>
              <a:rPr lang="cs-CZ" sz="4400" dirty="0" smtClean="0">
                <a:latin typeface="Comic Sans MS" pitchFamily="66" charset="0"/>
              </a:rPr>
              <a:t>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CASA BATLLÓ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pic>
        <p:nvPicPr>
          <p:cNvPr id="93188" name="Picture 4" descr="Fotografie z množiny - casa, batllo, &#10;máj, 2010, slavný, &#10;turista, cíl, &#10;znovuuloení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852936"/>
            <a:ext cx="2376264" cy="3524251"/>
          </a:xfrm>
          <a:prstGeom prst="rect">
            <a:avLst/>
          </a:prstGeom>
          <a:noFill/>
        </p:spPr>
      </p:pic>
      <p:pic>
        <p:nvPicPr>
          <p:cNvPr id="93190" name="Picture 6" descr="Fotografie z množiny - casa, batllo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852937"/>
            <a:ext cx="2376264" cy="3528392"/>
          </a:xfrm>
          <a:prstGeom prst="rect">
            <a:avLst/>
          </a:prstGeom>
          <a:noFill/>
        </p:spPr>
      </p:pic>
      <p:pic>
        <p:nvPicPr>
          <p:cNvPr id="93192" name="Picture 8" descr="Fotografie z množiny - komín, antoni, &#10;gaudis, casa, &#10;batllo, barcelona, &#10;španělsk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852936"/>
            <a:ext cx="2209800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08720"/>
            <a:ext cx="7851648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400" dirty="0" smtClean="0">
                <a:latin typeface="Comic Sans MS" pitchFamily="66" charset="0"/>
              </a:rPr>
              <a:t/>
            </a:r>
            <a:br>
              <a:rPr lang="cs-CZ" sz="44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CASA MILÁ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83970" name="Picture 2" descr="Fotografie z množiny - barcelona, máj, &#10;26:, casa, mila, &#10;pedrera, builbing, &#10;máj, 26, 201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3333750" cy="2409826"/>
          </a:xfrm>
          <a:prstGeom prst="rect">
            <a:avLst/>
          </a:prstGeom>
          <a:noFill/>
        </p:spPr>
      </p:pic>
      <p:pic>
        <p:nvPicPr>
          <p:cNvPr id="83972" name="Picture 4" descr="Série fotografií - casa, mila, barcelona, &#10;španělsk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005064"/>
            <a:ext cx="3333750" cy="2419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836712"/>
            <a:ext cx="7851648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/>
            </a:r>
            <a:br>
              <a:rPr lang="cs-CZ" sz="40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40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/>
            </a:r>
            <a:br>
              <a:rPr lang="cs-CZ" sz="40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40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/>
            </a:r>
            <a:br>
              <a:rPr lang="cs-CZ" sz="40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44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/>
            </a:r>
            <a:br>
              <a:rPr lang="cs-CZ" sz="44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3200" b="0" dirty="0" smtClean="0"/>
              <a:t/>
            </a:r>
            <a:br>
              <a:rPr lang="cs-CZ" sz="3200" b="0" dirty="0" smtClean="0"/>
            </a:br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es-ES" sz="4400" b="0" dirty="0" smtClean="0"/>
              <a:t/>
            </a:r>
            <a:br>
              <a:rPr lang="es-ES" sz="4400" b="0" dirty="0" smtClean="0"/>
            </a:br>
            <a:r>
              <a:rPr lang="es-ES" sz="4000" dirty="0" smtClean="0">
                <a:latin typeface="Comic Sans MS" pitchFamily="66" charset="0"/>
              </a:rPr>
              <a:t> </a:t>
            </a:r>
            <a:r>
              <a:rPr lang="es-ES" sz="3100" dirty="0" smtClean="0">
                <a:solidFill>
                  <a:srgbClr val="FFFF00"/>
                </a:solidFill>
                <a:latin typeface="Comic Sans MS" pitchFamily="66" charset="0"/>
              </a:rPr>
              <a:t>Basílica de Santa María del Mar</a:t>
            </a:r>
            <a:endParaRPr lang="cs-CZ" sz="31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82948" name="Picture 4" descr="Fotografie z množiny - barcelona, gotický, &#10;katedrála, santa, &#10;maria, mařit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564904"/>
            <a:ext cx="2448272" cy="3524251"/>
          </a:xfrm>
          <a:prstGeom prst="rect">
            <a:avLst/>
          </a:prstGeom>
          <a:noFill/>
        </p:spPr>
      </p:pic>
      <p:pic>
        <p:nvPicPr>
          <p:cNvPr id="82952" name="Picture 8" descr="Série snímků - barcelona, katedrála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564904"/>
            <a:ext cx="2291333" cy="3524251"/>
          </a:xfrm>
          <a:prstGeom prst="rect">
            <a:avLst/>
          </a:prstGeom>
          <a:noFill/>
        </p:spPr>
      </p:pic>
      <p:pic>
        <p:nvPicPr>
          <p:cNvPr id="82954" name="Picture 10" descr="Stock Photography - vnitřní, santa, &#10;maria, mařit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564904"/>
            <a:ext cx="2419350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RAMBLAS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100356" name="Picture 4" descr="Série fotografií - botero, kočka, &#10;kolumbijský, umělec, &#10;fernando, botero, &#10;ramblas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221088"/>
            <a:ext cx="3333750" cy="2409826"/>
          </a:xfrm>
          <a:prstGeom prst="rect">
            <a:avLst/>
          </a:prstGeom>
          <a:noFill/>
        </p:spPr>
      </p:pic>
      <p:pic>
        <p:nvPicPr>
          <p:cNvPr id="100358" name="Picture 6" descr="Série snímků - anténa, názor, &#10;rambla, barcelona, &#10;španělsk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348880"/>
            <a:ext cx="3333750" cy="2400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TORRE ABGAR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99332" name="Picture 4" descr="Fotografie z množiny - barcelona`s, městská &#10;silueta, mrakodrapy, &#10;včetně, torre, &#10;agbar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348880"/>
            <a:ext cx="3333750" cy="2400301"/>
          </a:xfrm>
          <a:prstGeom prst="rect">
            <a:avLst/>
          </a:prstGeom>
          <a:noFill/>
        </p:spPr>
      </p:pic>
      <p:pic>
        <p:nvPicPr>
          <p:cNvPr id="99334" name="Picture 6" descr="Stock Photograph - torre, agbar, &#10;mrakodrap, barcelona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996952"/>
            <a:ext cx="2219325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980728"/>
            <a:ext cx="7851648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400" dirty="0" smtClean="0">
                <a:latin typeface="Comic Sans MS" pitchFamily="66" charset="0"/>
              </a:rPr>
              <a:t/>
            </a:r>
            <a:br>
              <a:rPr lang="cs-CZ" sz="44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MONTJUIC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98306" name="Picture 2" descr="Fotografie z množiny - montjuic, kašna, &#10;náměstí, espana, &#10;barcelona, španělsko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492896"/>
            <a:ext cx="3333750" cy="2476501"/>
          </a:xfrm>
          <a:prstGeom prst="rect">
            <a:avLst/>
          </a:prstGeom>
          <a:noFill/>
        </p:spPr>
      </p:pic>
      <p:pic>
        <p:nvPicPr>
          <p:cNvPr id="98308" name="Picture 4" descr="Fotografie z množiny - národ, před, národnostní, &#10;palau, montjuic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077072"/>
            <a:ext cx="3333750" cy="24955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TIBIDABO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97282" name="Picture 2" descr="Série fotografií - chrám, sagrat, &#10;cor, tibidabo, &#10;barcelona, mezník, &#10;španělsko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780928"/>
            <a:ext cx="2448272" cy="3524251"/>
          </a:xfrm>
          <a:prstGeom prst="rect">
            <a:avLst/>
          </a:prstGeom>
          <a:noFill/>
        </p:spPr>
      </p:pic>
      <p:pic>
        <p:nvPicPr>
          <p:cNvPr id="97284" name="Picture 4" descr="Fotografie z množiny - skulptura, ježíš, &#10;emple, sagrat, &#10;cor, tibidabo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780928"/>
            <a:ext cx="2448272" cy="3524251"/>
          </a:xfrm>
          <a:prstGeom prst="rect">
            <a:avLst/>
          </a:prstGeom>
          <a:noFill/>
        </p:spPr>
      </p:pic>
      <p:pic>
        <p:nvPicPr>
          <p:cNvPr id="97286" name="Picture 6" descr="Stock Photograph - tibidabo, chrám, &#10;(barcelona, spain)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780928"/>
            <a:ext cx="2291333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764704"/>
            <a:ext cx="7851648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BARRIO GÓTICO</a:t>
            </a:r>
            <a:endParaRPr lang="cs-CZ" sz="3100" dirty="0">
              <a:solidFill>
                <a:srgbClr val="FFFF00"/>
              </a:solidFill>
            </a:endParaRPr>
          </a:p>
        </p:txBody>
      </p:sp>
      <p:pic>
        <p:nvPicPr>
          <p:cNvPr id="101378" name="Picture 2" descr="Série snímků - večer, názor, &#10;dávný, ulice, &#10;barcelona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36912"/>
            <a:ext cx="3333750" cy="2409826"/>
          </a:xfrm>
          <a:prstGeom prst="rect">
            <a:avLst/>
          </a:prstGeom>
          <a:noFill/>
        </p:spPr>
      </p:pic>
      <p:pic>
        <p:nvPicPr>
          <p:cNvPr id="101380" name="Picture 4" descr="Série snímků - gotický, architektura, &#10;barcelona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933056"/>
            <a:ext cx="3333750" cy="2409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836712"/>
            <a:ext cx="7851648" cy="14401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Barcelona  y </a:t>
            </a:r>
            <a:r>
              <a:rPr lang="cs-CZ" sz="4400" dirty="0" err="1" smtClean="0">
                <a:latin typeface="Comic Sans MS" pitchFamily="66" charset="0"/>
              </a:rPr>
              <a:t>sus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monumentos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La </a:t>
            </a:r>
            <a:r>
              <a:rPr lang="cs-CZ" sz="3100" dirty="0" err="1" smtClean="0">
                <a:solidFill>
                  <a:srgbClr val="FFFF00"/>
                </a:solidFill>
                <a:latin typeface="Comic Sans MS" pitchFamily="66" charset="0"/>
              </a:rPr>
              <a:t>estatua</a:t>
            </a:r>
            <a:r>
              <a:rPr lang="cs-CZ" sz="3100" dirty="0" smtClean="0">
                <a:solidFill>
                  <a:srgbClr val="FFFF00"/>
                </a:solidFill>
                <a:latin typeface="Comic Sans MS" pitchFamily="66" charset="0"/>
              </a:rPr>
              <a:t> a </a:t>
            </a:r>
            <a:r>
              <a:rPr lang="cs-CZ" sz="3100" dirty="0" err="1" smtClean="0">
                <a:solidFill>
                  <a:srgbClr val="FFFF00"/>
                </a:solidFill>
                <a:latin typeface="Comic Sans MS" pitchFamily="66" charset="0"/>
              </a:rPr>
              <a:t>Colón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endParaRPr lang="cs-CZ" sz="3100" dirty="0"/>
          </a:p>
        </p:txBody>
      </p:sp>
      <p:pic>
        <p:nvPicPr>
          <p:cNvPr id="102402" name="Picture 2" descr="Fotografie z množiny - barcelona, dvojtečka, &#10;socha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564904"/>
            <a:ext cx="3333750" cy="2409826"/>
          </a:xfrm>
          <a:prstGeom prst="rect">
            <a:avLst/>
          </a:prstGeom>
          <a:noFill/>
        </p:spPr>
      </p:pic>
      <p:pic>
        <p:nvPicPr>
          <p:cNvPr id="102404" name="Picture 4" descr="Obrázek - dvojtečka. fotosearch &#10;- hledat sériové &#10;fotografie, obrázky, &#10;dekorace na zdi, &#10;snímky 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924944"/>
            <a:ext cx="2880320" cy="352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</TotalTime>
  <Words>87</Words>
  <Application>Microsoft Office PowerPoint</Application>
  <PresentationFormat>Předvádění na obrazovce (4:3)</PresentationFormat>
  <Paragraphs>39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Snímek 1</vt:lpstr>
      <vt:lpstr>Snímek 2</vt:lpstr>
      <vt:lpstr>Snímek 3</vt:lpstr>
      <vt:lpstr>Barcelona  y sus monumentos</vt:lpstr>
      <vt:lpstr>Barcelona  y sus monumentos</vt:lpstr>
      <vt:lpstr>Barcelona  y sus monumentos SAGRADA FAMILIA </vt:lpstr>
      <vt:lpstr> Barcelona  y sus monumentos SAGRADA FAMILIA </vt:lpstr>
      <vt:lpstr>Barcelona  y sus monumentos SAGRADA FAMILIA </vt:lpstr>
      <vt:lpstr> Barcelona  y sus monumentos Park Güell </vt:lpstr>
      <vt:lpstr>Barcelona  y sus monumentos  Park Güell</vt:lpstr>
      <vt:lpstr>      Barcelona  y sus monumentos  Plaza de Cataluña </vt:lpstr>
      <vt:lpstr> Barcelona  y sus monumentos  CASA BATLLÓ </vt:lpstr>
      <vt:lpstr>Barcelona  y sus monumentos CASA MILÁ</vt:lpstr>
      <vt:lpstr>     Barcelona  y sus monumentos  Basílica de Santa María del Mar</vt:lpstr>
      <vt:lpstr>Barcelona  y sus monumentos RAMBLAS</vt:lpstr>
      <vt:lpstr>Barcelona  y sus monumentos TORRE ABGAR</vt:lpstr>
      <vt:lpstr>Barcelona  y sus monumentos MONTJUIC</vt:lpstr>
      <vt:lpstr>Barcelona  y sus monumentos TIBIDABO</vt:lpstr>
      <vt:lpstr>Barcelona  y sus monumentos BARRIO GÓTICO</vt:lpstr>
      <vt:lpstr>Barcelona  y sus monumentos La estatua a Colón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Daniel Zatočil</dc:creator>
  <cp:lastModifiedBy>Daniel Zatočil</cp:lastModifiedBy>
  <cp:revision>25</cp:revision>
  <dcterms:created xsi:type="dcterms:W3CDTF">2013-09-02T12:51:09Z</dcterms:created>
  <dcterms:modified xsi:type="dcterms:W3CDTF">2013-09-02T15:46:35Z</dcterms:modified>
</cp:coreProperties>
</file>