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8EA9B-87E2-4AFC-A119-AE2CA75A84FD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887407-A26E-445C-A878-771F273B3A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40F651-0EB6-4B76-8717-7042984F6B4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4E97203B-4CB9-4060-83BA-94919CF1DB2C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4A32E687-CAC5-4702-815A-23DFE5175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4E97203B-4CB9-4060-83BA-94919CF1DB2C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2E687-CAC5-4702-815A-23DFE5175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4E97203B-4CB9-4060-83BA-94919CF1DB2C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4A32E687-CAC5-4702-815A-23DFE5175D8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E97203B-4CB9-4060-83BA-94919CF1DB2C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A32E687-CAC5-4702-815A-23DFE5175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4E97203B-4CB9-4060-83BA-94919CF1DB2C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4A32E687-CAC5-4702-815A-23DFE5175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7203B-4CB9-4060-83BA-94919CF1DB2C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2E687-CAC5-4702-815A-23DFE5175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E97203B-4CB9-4060-83BA-94919CF1DB2C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A32E687-CAC5-4702-815A-23DFE5175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4E97203B-4CB9-4060-83BA-94919CF1DB2C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4A32E687-CAC5-4702-815A-23DFE5175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4E97203B-4CB9-4060-83BA-94919CF1DB2C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4A32E687-CAC5-4702-815A-23DFE5175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7203B-4CB9-4060-83BA-94919CF1DB2C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2E687-CAC5-4702-815A-23DFE5175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7203B-4CB9-4060-83BA-94919CF1DB2C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2E687-CAC5-4702-815A-23DFE5175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4E97203B-4CB9-4060-83BA-94919CF1DB2C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4A32E687-CAC5-4702-815A-23DFE5175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r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6VO0MQxQYhY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0"/>
            <a:ext cx="915246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Kolompárová</a:t>
            </a:r>
            <a:endParaRPr lang="cs-CZ" sz="18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Vytvořeno: 20. ledna 2013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Ročník: 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</a:p>
          <a:p>
            <a:pPr algn="just"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Prostřednictvím tohoto VM se žáci seznámí s historií Romů ve 	   Španělsku, která souvisí s výskytem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flamenca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 V závěrečné 	   části je odkaz na hudbu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Niñy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Pastori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(romské Španělky).</a:t>
            </a: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Romové ve Španělsku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200" b="1" u="sng" dirty="0" smtClean="0">
                <a:solidFill>
                  <a:schemeClr val="bg1"/>
                </a:solidFill>
                <a:latin typeface="Calibri" pitchFamily="34" charset="0"/>
              </a:rPr>
              <a:t>Trocha historie Romů ve španělské kultuře: 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</a:rPr>
              <a:t>Ve Španělsku se stali Romové spolutvůrci jednoho z nejvýznamnějších projevů lidové kultury   </a:t>
            </a:r>
            <a:r>
              <a:rPr lang="cs-CZ" sz="3200" b="1" dirty="0" err="1" smtClean="0">
                <a:solidFill>
                  <a:schemeClr val="accent1"/>
                </a:solidFill>
                <a:latin typeface="Calibri" pitchFamily="34" charset="0"/>
              </a:rPr>
              <a:t>Flamenka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</a:rPr>
              <a:t>.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</a:rPr>
              <a:t>	Romové doputovali v 15. století do Barcelony (svědčí o tom různé historické záznamy). 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</a:rPr>
              <a:t>	Odlišují se od sebe Romové, kteří žijí na severu a kteří žijí na jihu Španělska: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</a:rPr>
              <a:t>	</a:t>
            </a:r>
            <a:r>
              <a:rPr lang="cs-CZ" sz="3200" b="1" u="sng" dirty="0" smtClean="0">
                <a:solidFill>
                  <a:schemeClr val="accent1"/>
                </a:solidFill>
                <a:latin typeface="Calibri" pitchFamily="34" charset="0"/>
              </a:rPr>
              <a:t>Sever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</a:rPr>
              <a:t> – </a:t>
            </a:r>
            <a:r>
              <a:rPr lang="cs-CZ" sz="2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Romové </a:t>
            </a:r>
            <a:r>
              <a:rPr lang="it-IT" sz="2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 spíš</a:t>
            </a:r>
            <a:r>
              <a:rPr lang="cs-CZ" sz="2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it-IT" sz="2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izolovali a zachovali si více ze svého tradičního vzhledu a zvyků. </a:t>
            </a:r>
            <a:endParaRPr lang="cs-CZ" sz="26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600" b="1" u="sng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Jih </a:t>
            </a:r>
            <a:r>
              <a:rPr lang="cs-CZ" sz="2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–</a:t>
            </a:r>
            <a:r>
              <a:rPr lang="cs-CZ" sz="2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Smísili se s původním obyvatelstvem.</a:t>
            </a:r>
          </a:p>
          <a:p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7668344" y="2636912"/>
            <a:ext cx="64807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Hudba španělských Romů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Společensky izolované společnosti (Romové, Židé, Arabové) žily v neobydlených horských oblastech.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Právě zde vznikl na základě hudebních prvků jednotlivých kultur zárodek toho, co dnes známe jako </a:t>
            </a:r>
            <a:r>
              <a:rPr lang="cs-CZ" b="1" dirty="0" err="1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Flamenko</a:t>
            </a: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roce 1782, kdy španělský král Karel III. vydal edikt, jímž dopřál Romům rovnoprávnost a jejich kultura se tak mohla dostat do povědomí ostatního obyvatelstva. 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Centry tohoto „nového“ umění se stávají </a:t>
            </a:r>
            <a:r>
              <a:rPr lang="cs-CZ" b="1" u="sng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Cádiz, </a:t>
            </a:r>
            <a:r>
              <a:rPr lang="cs-CZ" b="1" u="sng" dirty="0" err="1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Jeréz</a:t>
            </a:r>
            <a:r>
              <a:rPr lang="cs-CZ" b="1" u="sng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de la </a:t>
            </a:r>
            <a:r>
              <a:rPr lang="cs-CZ" b="1" u="sng" dirty="0" err="1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Frontera</a:t>
            </a:r>
            <a:r>
              <a:rPr lang="cs-CZ" b="1" u="sng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a romská čtvrť Sevilly </a:t>
            </a:r>
            <a:r>
              <a:rPr lang="cs-CZ" b="1" u="sng" dirty="0" err="1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Triana</a:t>
            </a:r>
            <a:r>
              <a:rPr lang="cs-CZ" b="1" u="sng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. </a:t>
            </a:r>
            <a:endParaRPr lang="cs-CZ" b="1" u="sng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Niña</a:t>
            </a:r>
            <a:r>
              <a:rPr lang="cs-CZ" b="1" dirty="0" smtClean="0"/>
              <a:t> </a:t>
            </a:r>
            <a:r>
              <a:rPr lang="cs-CZ" b="1" dirty="0" err="1" smtClean="0"/>
              <a:t>Pastori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(romský původ)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Španělská zpěvačka ve stylu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flamenko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Nejmladší z pěti sourozenců zahájila svou hudební dráhu již v raném dětství, kdy doprovázela svou matku </a:t>
            </a:r>
            <a:r>
              <a:rPr lang="cs-CZ" dirty="0" smtClean="0"/>
              <a:t> 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 vystoupeních </a:t>
            </a:r>
            <a:r>
              <a:rPr lang="cs-CZ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flamenka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v jejich čtvrti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el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Boquete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sedmi letech vyhrála soutěž v San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Fernandu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díky níž se velmi proslavila.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17 letech vydala své první album – </a:t>
            </a:r>
            <a:r>
              <a:rPr lang="cs-CZ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„</a:t>
            </a:r>
            <a:r>
              <a:rPr lang="cs-CZ" b="1" i="1" dirty="0" err="1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Entre</a:t>
            </a:r>
            <a:r>
              <a:rPr lang="cs-CZ" b="1" i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i="1" dirty="0" err="1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dos</a:t>
            </a:r>
            <a:r>
              <a:rPr lang="cs-CZ" b="1" i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i="1" dirty="0" err="1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puertos</a:t>
            </a:r>
            <a:r>
              <a:rPr lang="cs-CZ" b="1" i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“</a:t>
            </a:r>
            <a:r>
              <a:rPr lang="cs-CZ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 (</a:t>
            </a:r>
            <a:r>
              <a:rPr lang="cs-CZ" b="1" i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Mezi dvěma přístavy</a:t>
            </a:r>
            <a:r>
              <a:rPr lang="cs-CZ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)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  <a:hlinkClick r:id="rId2"/>
              </a:rPr>
              <a:t>http://www.</a:t>
            </a:r>
            <a:r>
              <a:rPr lang="cs-CZ" b="1" dirty="0" err="1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  <a:hlinkClick r:id="rId2"/>
              </a:rPr>
              <a:t>youtube.com</a:t>
            </a:r>
            <a:r>
              <a:rPr lang="cs-CZ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b="1" dirty="0" err="1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  <a:hlinkClick r:id="rId2"/>
              </a:rPr>
              <a:t>watch</a:t>
            </a:r>
            <a:r>
              <a:rPr lang="cs-CZ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  <a:hlinkClick r:id="rId2"/>
              </a:rPr>
              <a:t>?v=6VO0MQxQYhY</a:t>
            </a:r>
            <a:endParaRPr lang="cs-CZ" b="1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informací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URBANOVÁ, Emílie: </a:t>
            </a:r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Španělské tance, Praha: Státní pedagogické nakladatelství, 1983.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45</TotalTime>
  <Words>212</Words>
  <Application>Microsoft Office PowerPoint</Application>
  <PresentationFormat>Předvádění na obrazovce (4:3)</PresentationFormat>
  <Paragraphs>30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Talent</vt:lpstr>
      <vt:lpstr>Snímek 1</vt:lpstr>
      <vt:lpstr>Snímek 2</vt:lpstr>
      <vt:lpstr>Romové ve Španělsku</vt:lpstr>
      <vt:lpstr>Hudba španělských Romů</vt:lpstr>
      <vt:lpstr>Niña Pastori (romský původ)</vt:lpstr>
      <vt:lpstr>Zdroje informací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notas</cp:lastModifiedBy>
  <cp:revision>5</cp:revision>
  <dcterms:created xsi:type="dcterms:W3CDTF">2013-02-03T18:32:31Z</dcterms:created>
  <dcterms:modified xsi:type="dcterms:W3CDTF">2013-05-12T16:41:49Z</dcterms:modified>
</cp:coreProperties>
</file>